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3.xml" ContentType="application/vnd.openxmlformats-officedocument.presentationml.tags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69" r:id="rId4"/>
    <p:sldId id="259" r:id="rId5"/>
    <p:sldId id="260" r:id="rId6"/>
    <p:sldId id="261" r:id="rId7"/>
    <p:sldId id="262" r:id="rId8"/>
    <p:sldId id="263" r:id="rId9"/>
    <p:sldId id="270" r:id="rId10"/>
    <p:sldId id="271" r:id="rId11"/>
    <p:sldId id="272" r:id="rId12"/>
    <p:sldId id="273" r:id="rId13"/>
    <p:sldId id="264" r:id="rId14"/>
    <p:sldId id="274" r:id="rId15"/>
    <p:sldId id="268" r:id="rId16"/>
    <p:sldId id="266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19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01AF7E-3947-4FFD-A00D-5748B6E5C7E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DA9057-F46B-44D2-8F82-721BB83C59E5}">
      <dgm:prSet phldrT="[Text]"/>
      <dgm:spPr/>
      <dgm:t>
        <a:bodyPr/>
        <a:lstStyle/>
        <a:p>
          <a:r>
            <a:rPr lang="en-US" dirty="0" smtClean="0"/>
            <a:t>The Design Process</a:t>
          </a:r>
          <a:endParaRPr lang="en-US" dirty="0"/>
        </a:p>
      </dgm:t>
    </dgm:pt>
    <dgm:pt modelId="{6F61795C-0673-49A5-BE4E-B117F1EC56CF}" type="parTrans" cxnId="{AD811EF8-7998-4A1D-8822-78E2D7CA3564}">
      <dgm:prSet/>
      <dgm:spPr/>
      <dgm:t>
        <a:bodyPr/>
        <a:lstStyle/>
        <a:p>
          <a:endParaRPr lang="en-US"/>
        </a:p>
      </dgm:t>
    </dgm:pt>
    <dgm:pt modelId="{AFAAFBE6-5A77-452F-99CA-0AFF0440AC2C}" type="sibTrans" cxnId="{AD811EF8-7998-4A1D-8822-78E2D7CA3564}">
      <dgm:prSet/>
      <dgm:spPr/>
      <dgm:t>
        <a:bodyPr/>
        <a:lstStyle/>
        <a:p>
          <a:endParaRPr lang="en-US"/>
        </a:p>
      </dgm:t>
    </dgm:pt>
    <dgm:pt modelId="{82C4EDAB-071A-433F-BD57-1F7F5759D4FC}">
      <dgm:prSet phldrT="[Text]"/>
      <dgm:spPr/>
      <dgm:t>
        <a:bodyPr/>
        <a:lstStyle/>
        <a:p>
          <a:r>
            <a:rPr lang="en-US" dirty="0" smtClean="0"/>
            <a:t>Teamwork</a:t>
          </a:r>
          <a:endParaRPr lang="en-US" dirty="0"/>
        </a:p>
      </dgm:t>
    </dgm:pt>
    <dgm:pt modelId="{700A053F-4827-465D-A9BB-D58AE98B8766}" type="parTrans" cxnId="{1EC4CABA-E2F2-4761-8A99-800C086EA9A7}">
      <dgm:prSet/>
      <dgm:spPr/>
      <dgm:t>
        <a:bodyPr/>
        <a:lstStyle/>
        <a:p>
          <a:endParaRPr lang="en-US"/>
        </a:p>
      </dgm:t>
    </dgm:pt>
    <dgm:pt modelId="{6C9DC7C0-54EF-4862-8AB9-C4E4F6EB5E33}" type="sibTrans" cxnId="{1EC4CABA-E2F2-4761-8A99-800C086EA9A7}">
      <dgm:prSet/>
      <dgm:spPr/>
      <dgm:t>
        <a:bodyPr/>
        <a:lstStyle/>
        <a:p>
          <a:endParaRPr lang="en-US"/>
        </a:p>
      </dgm:t>
    </dgm:pt>
    <dgm:pt modelId="{EC4D0225-D7BA-41AE-9D36-7BA415C316AD}">
      <dgm:prSet phldrT="[Text]"/>
      <dgm:spPr/>
      <dgm:t>
        <a:bodyPr/>
        <a:lstStyle/>
        <a:p>
          <a:r>
            <a:rPr lang="en-US" dirty="0" smtClean="0"/>
            <a:t>Network</a:t>
          </a:r>
          <a:endParaRPr lang="en-US" dirty="0"/>
        </a:p>
      </dgm:t>
    </dgm:pt>
    <dgm:pt modelId="{7ACE861B-7B43-4525-A14E-F6C1AF1A9E6A}" type="parTrans" cxnId="{04754AA0-75E6-4CB9-8475-EF40AC0356AE}">
      <dgm:prSet/>
      <dgm:spPr/>
      <dgm:t>
        <a:bodyPr/>
        <a:lstStyle/>
        <a:p>
          <a:endParaRPr lang="en-US"/>
        </a:p>
      </dgm:t>
    </dgm:pt>
    <dgm:pt modelId="{7F709347-F117-445A-9BEB-C84941F4578E}" type="sibTrans" cxnId="{04754AA0-75E6-4CB9-8475-EF40AC0356AE}">
      <dgm:prSet/>
      <dgm:spPr/>
      <dgm:t>
        <a:bodyPr/>
        <a:lstStyle/>
        <a:p>
          <a:endParaRPr lang="en-US"/>
        </a:p>
      </dgm:t>
    </dgm:pt>
    <dgm:pt modelId="{01F1F424-9F57-4115-ACEE-F6191357F890}">
      <dgm:prSet phldrT="[Text]"/>
      <dgm:spPr/>
      <dgm:t>
        <a:bodyPr/>
        <a:lstStyle/>
        <a:p>
          <a:r>
            <a:rPr lang="en-US" dirty="0" smtClean="0"/>
            <a:t>Hands-on experience</a:t>
          </a:r>
          <a:endParaRPr lang="en-US" dirty="0"/>
        </a:p>
      </dgm:t>
    </dgm:pt>
    <dgm:pt modelId="{0279AFF3-9441-4E2A-8FF0-7AF30B7C0EC4}" type="parTrans" cxnId="{B226C410-4B5C-40FC-B9ED-F718D8FE55BD}">
      <dgm:prSet/>
      <dgm:spPr/>
      <dgm:t>
        <a:bodyPr/>
        <a:lstStyle/>
        <a:p>
          <a:endParaRPr lang="en-US"/>
        </a:p>
      </dgm:t>
    </dgm:pt>
    <dgm:pt modelId="{5AA2E171-D9BF-4EFC-AC54-BEE455868E3B}" type="sibTrans" cxnId="{B226C410-4B5C-40FC-B9ED-F718D8FE55BD}">
      <dgm:prSet/>
      <dgm:spPr/>
      <dgm:t>
        <a:bodyPr/>
        <a:lstStyle/>
        <a:p>
          <a:endParaRPr lang="en-US"/>
        </a:p>
      </dgm:t>
    </dgm:pt>
    <dgm:pt modelId="{5B599353-7D4D-413E-9E46-E0BA757E8E61}">
      <dgm:prSet phldrT="[Text]"/>
      <dgm:spPr/>
      <dgm:t>
        <a:bodyPr/>
        <a:lstStyle/>
        <a:p>
          <a:r>
            <a:rPr lang="en-US" dirty="0" smtClean="0"/>
            <a:t>Time management</a:t>
          </a:r>
          <a:endParaRPr lang="en-US" dirty="0"/>
        </a:p>
      </dgm:t>
    </dgm:pt>
    <dgm:pt modelId="{8747AEBE-B7C4-4CBD-895A-3E8234C3B41A}" type="parTrans" cxnId="{9F00CBE4-40DE-4A5F-B525-FB66B065D48D}">
      <dgm:prSet/>
      <dgm:spPr/>
      <dgm:t>
        <a:bodyPr/>
        <a:lstStyle/>
        <a:p>
          <a:endParaRPr lang="en-US"/>
        </a:p>
      </dgm:t>
    </dgm:pt>
    <dgm:pt modelId="{DC4F263D-3742-4586-BF59-D2549613B92D}" type="sibTrans" cxnId="{9F00CBE4-40DE-4A5F-B525-FB66B065D48D}">
      <dgm:prSet/>
      <dgm:spPr/>
      <dgm:t>
        <a:bodyPr/>
        <a:lstStyle/>
        <a:p>
          <a:endParaRPr lang="en-US"/>
        </a:p>
      </dgm:t>
    </dgm:pt>
    <dgm:pt modelId="{1CC95673-441C-4674-9D7D-1909DE55C7DB}">
      <dgm:prSet phldrT="[Text]"/>
      <dgm:spPr/>
      <dgm:t>
        <a:bodyPr/>
        <a:lstStyle/>
        <a:p>
          <a:r>
            <a:rPr lang="en-US" dirty="0" smtClean="0"/>
            <a:t>Improve learned skills</a:t>
          </a:r>
          <a:endParaRPr lang="en-US" dirty="0"/>
        </a:p>
      </dgm:t>
    </dgm:pt>
    <dgm:pt modelId="{5C7900A8-C7D9-474D-BD98-CF2E0CAB578F}" type="parTrans" cxnId="{DC9BA568-714E-45A2-93E6-2AB78F52E45B}">
      <dgm:prSet/>
      <dgm:spPr/>
      <dgm:t>
        <a:bodyPr/>
        <a:lstStyle/>
        <a:p>
          <a:endParaRPr lang="en-US"/>
        </a:p>
      </dgm:t>
    </dgm:pt>
    <dgm:pt modelId="{BF0BAC4C-A356-48F4-B282-DF01B9A50697}" type="sibTrans" cxnId="{DC9BA568-714E-45A2-93E6-2AB78F52E45B}">
      <dgm:prSet/>
      <dgm:spPr/>
      <dgm:t>
        <a:bodyPr/>
        <a:lstStyle/>
        <a:p>
          <a:endParaRPr lang="en-US"/>
        </a:p>
      </dgm:t>
    </dgm:pt>
    <dgm:pt modelId="{298439E7-906A-48C9-BDEE-A78F180CCC93}">
      <dgm:prSet phldrT="[Text]"/>
      <dgm:spPr/>
      <dgm:t>
        <a:bodyPr/>
        <a:lstStyle/>
        <a:p>
          <a:r>
            <a:rPr lang="en-US" dirty="0" smtClean="0"/>
            <a:t>Multidisciplinary</a:t>
          </a:r>
          <a:endParaRPr lang="en-US" dirty="0"/>
        </a:p>
      </dgm:t>
    </dgm:pt>
    <dgm:pt modelId="{76D297B8-2EB6-4399-97F1-C018C6B2790C}" type="parTrans" cxnId="{596BDD41-9EE3-4D75-A9A4-A7753058A0DB}">
      <dgm:prSet/>
      <dgm:spPr/>
      <dgm:t>
        <a:bodyPr/>
        <a:lstStyle/>
        <a:p>
          <a:endParaRPr lang="en-US"/>
        </a:p>
      </dgm:t>
    </dgm:pt>
    <dgm:pt modelId="{81BD0B72-9E1B-4BB5-9DCF-786AB9300029}" type="sibTrans" cxnId="{596BDD41-9EE3-4D75-A9A4-A7753058A0DB}">
      <dgm:prSet/>
      <dgm:spPr/>
      <dgm:t>
        <a:bodyPr/>
        <a:lstStyle/>
        <a:p>
          <a:endParaRPr lang="en-US"/>
        </a:p>
      </dgm:t>
    </dgm:pt>
    <dgm:pt modelId="{D2516400-91E9-4331-95C4-EBF306F74E85}">
      <dgm:prSet phldrT="[Text]"/>
      <dgm:spPr/>
      <dgm:t>
        <a:bodyPr/>
        <a:lstStyle/>
        <a:p>
          <a:r>
            <a:rPr lang="en-US" dirty="0" smtClean="0"/>
            <a:t>Debugging</a:t>
          </a:r>
          <a:endParaRPr lang="en-US" dirty="0"/>
        </a:p>
      </dgm:t>
    </dgm:pt>
    <dgm:pt modelId="{48B680F5-4450-4EC3-9605-54D54BBD87F6}" type="parTrans" cxnId="{F5EE30EC-6D2D-4B45-B4AE-45508E771ECB}">
      <dgm:prSet/>
      <dgm:spPr/>
      <dgm:t>
        <a:bodyPr/>
        <a:lstStyle/>
        <a:p>
          <a:endParaRPr lang="en-US"/>
        </a:p>
      </dgm:t>
    </dgm:pt>
    <dgm:pt modelId="{F6D627B0-BC48-4AE2-9A52-DA1C7163074F}" type="sibTrans" cxnId="{F5EE30EC-6D2D-4B45-B4AE-45508E771ECB}">
      <dgm:prSet/>
      <dgm:spPr/>
      <dgm:t>
        <a:bodyPr/>
        <a:lstStyle/>
        <a:p>
          <a:endParaRPr lang="en-US"/>
        </a:p>
      </dgm:t>
    </dgm:pt>
    <dgm:pt modelId="{F003402C-0746-47E2-9625-47CC350A2422}">
      <dgm:prSet phldrT="[Text]"/>
      <dgm:spPr/>
      <dgm:t>
        <a:bodyPr/>
        <a:lstStyle/>
        <a:p>
          <a:r>
            <a:rPr lang="en-US" dirty="0" smtClean="0"/>
            <a:t>Innovate</a:t>
          </a:r>
          <a:endParaRPr lang="en-US" dirty="0"/>
        </a:p>
      </dgm:t>
    </dgm:pt>
    <dgm:pt modelId="{A0C8FC23-2B38-47AB-8578-B6C94CDC5C6F}" type="parTrans" cxnId="{B96B4C36-6551-452A-BAEB-AB46B7F57D0A}">
      <dgm:prSet/>
      <dgm:spPr/>
      <dgm:t>
        <a:bodyPr/>
        <a:lstStyle/>
        <a:p>
          <a:endParaRPr lang="en-US"/>
        </a:p>
      </dgm:t>
    </dgm:pt>
    <dgm:pt modelId="{7A752D93-42FD-47C1-8747-698F7E39FEC0}" type="sibTrans" cxnId="{B96B4C36-6551-452A-BAEB-AB46B7F57D0A}">
      <dgm:prSet/>
      <dgm:spPr/>
      <dgm:t>
        <a:bodyPr/>
        <a:lstStyle/>
        <a:p>
          <a:endParaRPr lang="en-US"/>
        </a:p>
      </dgm:t>
    </dgm:pt>
    <dgm:pt modelId="{29389F8F-9F9E-4B3B-9592-E5F6EE500B20}">
      <dgm:prSet phldrT="[Text]"/>
      <dgm:spPr/>
      <dgm:t>
        <a:bodyPr/>
        <a:lstStyle/>
        <a:p>
          <a:r>
            <a:rPr lang="en-US" dirty="0" smtClean="0"/>
            <a:t>Fun</a:t>
          </a:r>
          <a:endParaRPr lang="en-US" dirty="0"/>
        </a:p>
      </dgm:t>
    </dgm:pt>
    <dgm:pt modelId="{D02960E5-58AC-40CC-8CB8-313445A63F35}" type="parTrans" cxnId="{64D32974-39F4-4AF1-B898-C9F16FBCF9DA}">
      <dgm:prSet/>
      <dgm:spPr/>
      <dgm:t>
        <a:bodyPr/>
        <a:lstStyle/>
        <a:p>
          <a:endParaRPr lang="en-US"/>
        </a:p>
      </dgm:t>
    </dgm:pt>
    <dgm:pt modelId="{3A492E6A-C63F-4BAC-BFD6-46EFCDD7F595}" type="sibTrans" cxnId="{64D32974-39F4-4AF1-B898-C9F16FBCF9DA}">
      <dgm:prSet/>
      <dgm:spPr/>
      <dgm:t>
        <a:bodyPr/>
        <a:lstStyle/>
        <a:p>
          <a:endParaRPr lang="en-US"/>
        </a:p>
      </dgm:t>
    </dgm:pt>
    <dgm:pt modelId="{C8204D96-3F8E-492C-92EB-AEA3630B8BF3}" type="pres">
      <dgm:prSet presAssocID="{B101AF7E-3947-4FFD-A00D-5748B6E5C7E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C061475-924D-476F-80B0-9239EA7F32EC}" type="pres">
      <dgm:prSet presAssocID="{DDDA9057-F46B-44D2-8F82-721BB83C59E5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30AA4F-02B7-49F9-941A-855ECCB051EB}" type="pres">
      <dgm:prSet presAssocID="{AFAAFBE6-5A77-452F-99CA-0AFF0440AC2C}" presName="sibTrans" presStyleCnt="0"/>
      <dgm:spPr/>
    </dgm:pt>
    <dgm:pt modelId="{978D4F7D-61E5-4A05-B99A-E9C02EC87F72}" type="pres">
      <dgm:prSet presAssocID="{82C4EDAB-071A-433F-BD57-1F7F5759D4FC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4FEBE0-F9E9-4F9E-8BE8-C8A075B36E1A}" type="pres">
      <dgm:prSet presAssocID="{6C9DC7C0-54EF-4862-8AB9-C4E4F6EB5E33}" presName="sibTrans" presStyleCnt="0"/>
      <dgm:spPr/>
    </dgm:pt>
    <dgm:pt modelId="{CE499A81-97BF-4D54-B44F-F888FE480D46}" type="pres">
      <dgm:prSet presAssocID="{EC4D0225-D7BA-41AE-9D36-7BA415C316AD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7A5813-746F-4D2D-A4AA-320A3E47CFE0}" type="pres">
      <dgm:prSet presAssocID="{7F709347-F117-445A-9BEB-C84941F4578E}" presName="sibTrans" presStyleCnt="0"/>
      <dgm:spPr/>
    </dgm:pt>
    <dgm:pt modelId="{824DEB9E-E788-487A-B80C-AA360EBC4D80}" type="pres">
      <dgm:prSet presAssocID="{01F1F424-9F57-4115-ACEE-F6191357F890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A668F3-E8CC-475D-A509-24DEF034B36C}" type="pres">
      <dgm:prSet presAssocID="{5AA2E171-D9BF-4EFC-AC54-BEE455868E3B}" presName="sibTrans" presStyleCnt="0"/>
      <dgm:spPr/>
    </dgm:pt>
    <dgm:pt modelId="{7569FDD8-0D8C-4EF9-A4CA-72CA17048876}" type="pres">
      <dgm:prSet presAssocID="{5B599353-7D4D-413E-9E46-E0BA757E8E61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63937A-7E7B-4E6A-9B5E-96AB2E0FB0D9}" type="pres">
      <dgm:prSet presAssocID="{DC4F263D-3742-4586-BF59-D2549613B92D}" presName="sibTrans" presStyleCnt="0"/>
      <dgm:spPr/>
    </dgm:pt>
    <dgm:pt modelId="{227F2834-5DAB-4D34-A2DD-B1A1312A5085}" type="pres">
      <dgm:prSet presAssocID="{1CC95673-441C-4674-9D7D-1909DE55C7DB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96385B-5B34-40BC-8558-53D4E15DD660}" type="pres">
      <dgm:prSet presAssocID="{BF0BAC4C-A356-48F4-B282-DF01B9A50697}" presName="sibTrans" presStyleCnt="0"/>
      <dgm:spPr/>
    </dgm:pt>
    <dgm:pt modelId="{18FB3165-9D51-4687-880C-9D12252C342F}" type="pres">
      <dgm:prSet presAssocID="{298439E7-906A-48C9-BDEE-A78F180CCC93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CFF1AC-4007-4B44-9345-72B518A2F259}" type="pres">
      <dgm:prSet presAssocID="{81BD0B72-9E1B-4BB5-9DCF-786AB9300029}" presName="sibTrans" presStyleCnt="0"/>
      <dgm:spPr/>
    </dgm:pt>
    <dgm:pt modelId="{CA8BBCFB-8A0D-474E-8A76-5C82AC0C55ED}" type="pres">
      <dgm:prSet presAssocID="{D2516400-91E9-4331-95C4-EBF306F74E85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D91122-A69D-42B4-9BF7-1768CD0C57B0}" type="pres">
      <dgm:prSet presAssocID="{F6D627B0-BC48-4AE2-9A52-DA1C7163074F}" presName="sibTrans" presStyleCnt="0"/>
      <dgm:spPr/>
    </dgm:pt>
    <dgm:pt modelId="{A3A23D84-CA27-44BB-9363-C159161F09FA}" type="pres">
      <dgm:prSet presAssocID="{F003402C-0746-47E2-9625-47CC350A2422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220010-6B59-43D3-9D5B-76DDB4FE04D2}" type="pres">
      <dgm:prSet presAssocID="{7A752D93-42FD-47C1-8747-698F7E39FEC0}" presName="sibTrans" presStyleCnt="0"/>
      <dgm:spPr/>
    </dgm:pt>
    <dgm:pt modelId="{75024463-59CB-49B0-91ED-85821A4E1BF4}" type="pres">
      <dgm:prSet presAssocID="{29389F8F-9F9E-4B3B-9592-E5F6EE500B20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54AA5C-40D9-4395-8690-FA93EA9F6FD0}" type="presOf" srcId="{01F1F424-9F57-4115-ACEE-F6191357F890}" destId="{824DEB9E-E788-487A-B80C-AA360EBC4D80}" srcOrd="0" destOrd="0" presId="urn:microsoft.com/office/officeart/2005/8/layout/default"/>
    <dgm:cxn modelId="{9F00CBE4-40DE-4A5F-B525-FB66B065D48D}" srcId="{B101AF7E-3947-4FFD-A00D-5748B6E5C7E1}" destId="{5B599353-7D4D-413E-9E46-E0BA757E8E61}" srcOrd="4" destOrd="0" parTransId="{8747AEBE-B7C4-4CBD-895A-3E8234C3B41A}" sibTransId="{DC4F263D-3742-4586-BF59-D2549613B92D}"/>
    <dgm:cxn modelId="{64D32974-39F4-4AF1-B898-C9F16FBCF9DA}" srcId="{B101AF7E-3947-4FFD-A00D-5748B6E5C7E1}" destId="{29389F8F-9F9E-4B3B-9592-E5F6EE500B20}" srcOrd="9" destOrd="0" parTransId="{D02960E5-58AC-40CC-8CB8-313445A63F35}" sibTransId="{3A492E6A-C63F-4BAC-BFD6-46EFCDD7F595}"/>
    <dgm:cxn modelId="{E10E7EAD-97B1-433C-AB7C-955BE9B83580}" type="presOf" srcId="{EC4D0225-D7BA-41AE-9D36-7BA415C316AD}" destId="{CE499A81-97BF-4D54-B44F-F888FE480D46}" srcOrd="0" destOrd="0" presId="urn:microsoft.com/office/officeart/2005/8/layout/default"/>
    <dgm:cxn modelId="{AE0A710D-D8EA-4EBF-988E-183A5BF53C83}" type="presOf" srcId="{B101AF7E-3947-4FFD-A00D-5748B6E5C7E1}" destId="{C8204D96-3F8E-492C-92EB-AEA3630B8BF3}" srcOrd="0" destOrd="0" presId="urn:microsoft.com/office/officeart/2005/8/layout/default"/>
    <dgm:cxn modelId="{04754AA0-75E6-4CB9-8475-EF40AC0356AE}" srcId="{B101AF7E-3947-4FFD-A00D-5748B6E5C7E1}" destId="{EC4D0225-D7BA-41AE-9D36-7BA415C316AD}" srcOrd="2" destOrd="0" parTransId="{7ACE861B-7B43-4525-A14E-F6C1AF1A9E6A}" sibTransId="{7F709347-F117-445A-9BEB-C84941F4578E}"/>
    <dgm:cxn modelId="{E733D830-FDEF-4DBD-84F8-E6286F86473B}" type="presOf" srcId="{DDDA9057-F46B-44D2-8F82-721BB83C59E5}" destId="{FC061475-924D-476F-80B0-9239EA7F32EC}" srcOrd="0" destOrd="0" presId="urn:microsoft.com/office/officeart/2005/8/layout/default"/>
    <dgm:cxn modelId="{1FFB2BAE-8A07-4A85-8C57-5F8BD91361DF}" type="presOf" srcId="{D2516400-91E9-4331-95C4-EBF306F74E85}" destId="{CA8BBCFB-8A0D-474E-8A76-5C82AC0C55ED}" srcOrd="0" destOrd="0" presId="urn:microsoft.com/office/officeart/2005/8/layout/default"/>
    <dgm:cxn modelId="{AD811EF8-7998-4A1D-8822-78E2D7CA3564}" srcId="{B101AF7E-3947-4FFD-A00D-5748B6E5C7E1}" destId="{DDDA9057-F46B-44D2-8F82-721BB83C59E5}" srcOrd="0" destOrd="0" parTransId="{6F61795C-0673-49A5-BE4E-B117F1EC56CF}" sibTransId="{AFAAFBE6-5A77-452F-99CA-0AFF0440AC2C}"/>
    <dgm:cxn modelId="{B96B4C36-6551-452A-BAEB-AB46B7F57D0A}" srcId="{B101AF7E-3947-4FFD-A00D-5748B6E5C7E1}" destId="{F003402C-0746-47E2-9625-47CC350A2422}" srcOrd="8" destOrd="0" parTransId="{A0C8FC23-2B38-47AB-8578-B6C94CDC5C6F}" sibTransId="{7A752D93-42FD-47C1-8747-698F7E39FEC0}"/>
    <dgm:cxn modelId="{D856B4A7-9838-4F35-9DBA-A483F9FAD001}" type="presOf" srcId="{29389F8F-9F9E-4B3B-9592-E5F6EE500B20}" destId="{75024463-59CB-49B0-91ED-85821A4E1BF4}" srcOrd="0" destOrd="0" presId="urn:microsoft.com/office/officeart/2005/8/layout/default"/>
    <dgm:cxn modelId="{9E62CC7B-2287-4E6E-AFC3-A973C60581AA}" type="presOf" srcId="{1CC95673-441C-4674-9D7D-1909DE55C7DB}" destId="{227F2834-5DAB-4D34-A2DD-B1A1312A5085}" srcOrd="0" destOrd="0" presId="urn:microsoft.com/office/officeart/2005/8/layout/default"/>
    <dgm:cxn modelId="{F5EE30EC-6D2D-4B45-B4AE-45508E771ECB}" srcId="{B101AF7E-3947-4FFD-A00D-5748B6E5C7E1}" destId="{D2516400-91E9-4331-95C4-EBF306F74E85}" srcOrd="7" destOrd="0" parTransId="{48B680F5-4450-4EC3-9605-54D54BBD87F6}" sibTransId="{F6D627B0-BC48-4AE2-9A52-DA1C7163074F}"/>
    <dgm:cxn modelId="{DC9BA568-714E-45A2-93E6-2AB78F52E45B}" srcId="{B101AF7E-3947-4FFD-A00D-5748B6E5C7E1}" destId="{1CC95673-441C-4674-9D7D-1909DE55C7DB}" srcOrd="5" destOrd="0" parTransId="{5C7900A8-C7D9-474D-BD98-CF2E0CAB578F}" sibTransId="{BF0BAC4C-A356-48F4-B282-DF01B9A50697}"/>
    <dgm:cxn modelId="{67BEAC62-41D6-49C7-ADB1-0614658F833D}" type="presOf" srcId="{5B599353-7D4D-413E-9E46-E0BA757E8E61}" destId="{7569FDD8-0D8C-4EF9-A4CA-72CA17048876}" srcOrd="0" destOrd="0" presId="urn:microsoft.com/office/officeart/2005/8/layout/default"/>
    <dgm:cxn modelId="{1EC4CABA-E2F2-4761-8A99-800C086EA9A7}" srcId="{B101AF7E-3947-4FFD-A00D-5748B6E5C7E1}" destId="{82C4EDAB-071A-433F-BD57-1F7F5759D4FC}" srcOrd="1" destOrd="0" parTransId="{700A053F-4827-465D-A9BB-D58AE98B8766}" sibTransId="{6C9DC7C0-54EF-4862-8AB9-C4E4F6EB5E33}"/>
    <dgm:cxn modelId="{898DF7A9-D7A7-4F63-AE82-1BB1C2C4C324}" type="presOf" srcId="{82C4EDAB-071A-433F-BD57-1F7F5759D4FC}" destId="{978D4F7D-61E5-4A05-B99A-E9C02EC87F72}" srcOrd="0" destOrd="0" presId="urn:microsoft.com/office/officeart/2005/8/layout/default"/>
    <dgm:cxn modelId="{3DC0DFCA-1349-48E8-BA33-0F4AD59F735B}" type="presOf" srcId="{F003402C-0746-47E2-9625-47CC350A2422}" destId="{A3A23D84-CA27-44BB-9363-C159161F09FA}" srcOrd="0" destOrd="0" presId="urn:microsoft.com/office/officeart/2005/8/layout/default"/>
    <dgm:cxn modelId="{B226C410-4B5C-40FC-B9ED-F718D8FE55BD}" srcId="{B101AF7E-3947-4FFD-A00D-5748B6E5C7E1}" destId="{01F1F424-9F57-4115-ACEE-F6191357F890}" srcOrd="3" destOrd="0" parTransId="{0279AFF3-9441-4E2A-8FF0-7AF30B7C0EC4}" sibTransId="{5AA2E171-D9BF-4EFC-AC54-BEE455868E3B}"/>
    <dgm:cxn modelId="{5DE4A022-961F-445F-8B88-2D924DDC8CB6}" type="presOf" srcId="{298439E7-906A-48C9-BDEE-A78F180CCC93}" destId="{18FB3165-9D51-4687-880C-9D12252C342F}" srcOrd="0" destOrd="0" presId="urn:microsoft.com/office/officeart/2005/8/layout/default"/>
    <dgm:cxn modelId="{596BDD41-9EE3-4D75-A9A4-A7753058A0DB}" srcId="{B101AF7E-3947-4FFD-A00D-5748B6E5C7E1}" destId="{298439E7-906A-48C9-BDEE-A78F180CCC93}" srcOrd="6" destOrd="0" parTransId="{76D297B8-2EB6-4399-97F1-C018C6B2790C}" sibTransId="{81BD0B72-9E1B-4BB5-9DCF-786AB9300029}"/>
    <dgm:cxn modelId="{56ED6BFF-FA2E-4D17-8463-4B4F682D5C63}" type="presParOf" srcId="{C8204D96-3F8E-492C-92EB-AEA3630B8BF3}" destId="{FC061475-924D-476F-80B0-9239EA7F32EC}" srcOrd="0" destOrd="0" presId="urn:microsoft.com/office/officeart/2005/8/layout/default"/>
    <dgm:cxn modelId="{9CF106FE-CE35-447E-BD24-AC553E63F12D}" type="presParOf" srcId="{C8204D96-3F8E-492C-92EB-AEA3630B8BF3}" destId="{5330AA4F-02B7-49F9-941A-855ECCB051EB}" srcOrd="1" destOrd="0" presId="urn:microsoft.com/office/officeart/2005/8/layout/default"/>
    <dgm:cxn modelId="{653369DE-4D57-4EF9-BF23-8A853156EFAA}" type="presParOf" srcId="{C8204D96-3F8E-492C-92EB-AEA3630B8BF3}" destId="{978D4F7D-61E5-4A05-B99A-E9C02EC87F72}" srcOrd="2" destOrd="0" presId="urn:microsoft.com/office/officeart/2005/8/layout/default"/>
    <dgm:cxn modelId="{7712436F-49A0-4BF4-8FE4-C98D3ED55529}" type="presParOf" srcId="{C8204D96-3F8E-492C-92EB-AEA3630B8BF3}" destId="{B84FEBE0-F9E9-4F9E-8BE8-C8A075B36E1A}" srcOrd="3" destOrd="0" presId="urn:microsoft.com/office/officeart/2005/8/layout/default"/>
    <dgm:cxn modelId="{B98DB81D-64A8-40C3-B53A-117B5FBC6791}" type="presParOf" srcId="{C8204D96-3F8E-492C-92EB-AEA3630B8BF3}" destId="{CE499A81-97BF-4D54-B44F-F888FE480D46}" srcOrd="4" destOrd="0" presId="urn:microsoft.com/office/officeart/2005/8/layout/default"/>
    <dgm:cxn modelId="{EE970204-1347-4ACB-B31E-625EC9395CA0}" type="presParOf" srcId="{C8204D96-3F8E-492C-92EB-AEA3630B8BF3}" destId="{1D7A5813-746F-4D2D-A4AA-320A3E47CFE0}" srcOrd="5" destOrd="0" presId="urn:microsoft.com/office/officeart/2005/8/layout/default"/>
    <dgm:cxn modelId="{0619E910-C033-4B3F-8395-FB014E4A3761}" type="presParOf" srcId="{C8204D96-3F8E-492C-92EB-AEA3630B8BF3}" destId="{824DEB9E-E788-487A-B80C-AA360EBC4D80}" srcOrd="6" destOrd="0" presId="urn:microsoft.com/office/officeart/2005/8/layout/default"/>
    <dgm:cxn modelId="{EB2F3FC8-51D9-4518-A4EC-66161840B4FE}" type="presParOf" srcId="{C8204D96-3F8E-492C-92EB-AEA3630B8BF3}" destId="{BEA668F3-E8CC-475D-A509-24DEF034B36C}" srcOrd="7" destOrd="0" presId="urn:microsoft.com/office/officeart/2005/8/layout/default"/>
    <dgm:cxn modelId="{5C465E0D-6E36-4B91-A2DC-613FBDB7E745}" type="presParOf" srcId="{C8204D96-3F8E-492C-92EB-AEA3630B8BF3}" destId="{7569FDD8-0D8C-4EF9-A4CA-72CA17048876}" srcOrd="8" destOrd="0" presId="urn:microsoft.com/office/officeart/2005/8/layout/default"/>
    <dgm:cxn modelId="{F731B3C1-1580-4873-B24C-017578158781}" type="presParOf" srcId="{C8204D96-3F8E-492C-92EB-AEA3630B8BF3}" destId="{7963937A-7E7B-4E6A-9B5E-96AB2E0FB0D9}" srcOrd="9" destOrd="0" presId="urn:microsoft.com/office/officeart/2005/8/layout/default"/>
    <dgm:cxn modelId="{24F9939E-17D9-43DB-A069-0F4FBF51FCB4}" type="presParOf" srcId="{C8204D96-3F8E-492C-92EB-AEA3630B8BF3}" destId="{227F2834-5DAB-4D34-A2DD-B1A1312A5085}" srcOrd="10" destOrd="0" presId="urn:microsoft.com/office/officeart/2005/8/layout/default"/>
    <dgm:cxn modelId="{BCC03AD1-29AB-48B9-B56D-3E31C40E5C22}" type="presParOf" srcId="{C8204D96-3F8E-492C-92EB-AEA3630B8BF3}" destId="{A296385B-5B34-40BC-8558-53D4E15DD660}" srcOrd="11" destOrd="0" presId="urn:microsoft.com/office/officeart/2005/8/layout/default"/>
    <dgm:cxn modelId="{E1FAA2B4-3B8E-4529-97FE-EBFAD8E7989C}" type="presParOf" srcId="{C8204D96-3F8E-492C-92EB-AEA3630B8BF3}" destId="{18FB3165-9D51-4687-880C-9D12252C342F}" srcOrd="12" destOrd="0" presId="urn:microsoft.com/office/officeart/2005/8/layout/default"/>
    <dgm:cxn modelId="{445A20A3-5B11-464B-8B1A-5B7F1912C0A5}" type="presParOf" srcId="{C8204D96-3F8E-492C-92EB-AEA3630B8BF3}" destId="{35CFF1AC-4007-4B44-9345-72B518A2F259}" srcOrd="13" destOrd="0" presId="urn:microsoft.com/office/officeart/2005/8/layout/default"/>
    <dgm:cxn modelId="{207255A6-07F7-4A36-82FE-DBF9D25EB10B}" type="presParOf" srcId="{C8204D96-3F8E-492C-92EB-AEA3630B8BF3}" destId="{CA8BBCFB-8A0D-474E-8A76-5C82AC0C55ED}" srcOrd="14" destOrd="0" presId="urn:microsoft.com/office/officeart/2005/8/layout/default"/>
    <dgm:cxn modelId="{90329709-299A-4418-ADB3-1450F4441FC0}" type="presParOf" srcId="{C8204D96-3F8E-492C-92EB-AEA3630B8BF3}" destId="{72D91122-A69D-42B4-9BF7-1768CD0C57B0}" srcOrd="15" destOrd="0" presId="urn:microsoft.com/office/officeart/2005/8/layout/default"/>
    <dgm:cxn modelId="{E0B1DE4A-8677-4C17-977C-C1AE32853A36}" type="presParOf" srcId="{C8204D96-3F8E-492C-92EB-AEA3630B8BF3}" destId="{A3A23D84-CA27-44BB-9363-C159161F09FA}" srcOrd="16" destOrd="0" presId="urn:microsoft.com/office/officeart/2005/8/layout/default"/>
    <dgm:cxn modelId="{DD6BD78A-3809-430F-AB44-343A5D2035AF}" type="presParOf" srcId="{C8204D96-3F8E-492C-92EB-AEA3630B8BF3}" destId="{89220010-6B59-43D3-9D5B-76DDB4FE04D2}" srcOrd="17" destOrd="0" presId="urn:microsoft.com/office/officeart/2005/8/layout/default"/>
    <dgm:cxn modelId="{0B4078C9-DEE9-49B0-A21F-0A5AF019E21F}" type="presParOf" srcId="{C8204D96-3F8E-492C-92EB-AEA3630B8BF3}" destId="{75024463-59CB-49B0-91ED-85821A4E1BF4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F1216BE-5173-4A40-97B2-690233691E32}" type="doc">
      <dgm:prSet loTypeId="urn:microsoft.com/office/officeart/2005/8/layout/equation2" loCatId="process" qsTypeId="urn:microsoft.com/office/officeart/2005/8/quickstyle/simple2" qsCatId="simple" csTypeId="urn:microsoft.com/office/officeart/2005/8/colors/colorful1" csCatId="colorful" phldr="1"/>
      <dgm:spPr/>
    </dgm:pt>
    <dgm:pt modelId="{6E2223DE-AD6E-4FAF-B71E-3967BE7ACE5F}">
      <dgm:prSet phldrT="[Text]"/>
      <dgm:spPr/>
      <dgm:t>
        <a:bodyPr/>
        <a:lstStyle/>
        <a:p>
          <a:r>
            <a:rPr lang="en-US" b="1" dirty="0" smtClean="0"/>
            <a:t>Keep improving software</a:t>
          </a:r>
          <a:endParaRPr lang="en-US" b="1" dirty="0"/>
        </a:p>
      </dgm:t>
    </dgm:pt>
    <dgm:pt modelId="{F5F12A29-C66D-47D0-B1F7-0EE7113DC70B}" type="parTrans" cxnId="{A4952059-EEBF-4B69-A83D-E9651DCD8FB7}">
      <dgm:prSet/>
      <dgm:spPr/>
      <dgm:t>
        <a:bodyPr/>
        <a:lstStyle/>
        <a:p>
          <a:endParaRPr lang="en-US"/>
        </a:p>
      </dgm:t>
    </dgm:pt>
    <dgm:pt modelId="{B3EB9B57-E558-483C-AF03-86F60697679F}" type="sibTrans" cxnId="{A4952059-EEBF-4B69-A83D-E9651DCD8FB7}">
      <dgm:prSet/>
      <dgm:spPr/>
      <dgm:t>
        <a:bodyPr/>
        <a:lstStyle/>
        <a:p>
          <a:endParaRPr lang="en-US"/>
        </a:p>
      </dgm:t>
    </dgm:pt>
    <dgm:pt modelId="{53C7D7DE-72F2-41CE-9237-8AF7A566610C}">
      <dgm:prSet phldrT="[Text]"/>
      <dgm:spPr/>
      <dgm:t>
        <a:bodyPr/>
        <a:lstStyle/>
        <a:p>
          <a:r>
            <a:rPr lang="en-US" b="1" dirty="0" smtClean="0"/>
            <a:t>Need stronger and reliable frame</a:t>
          </a:r>
          <a:endParaRPr lang="en-US" b="1" dirty="0"/>
        </a:p>
      </dgm:t>
    </dgm:pt>
    <dgm:pt modelId="{28E0D406-931D-4625-B65B-45D30E0BBBE1}" type="parTrans" cxnId="{228D987C-6BFF-42D3-ACBD-29B4B1917EDF}">
      <dgm:prSet/>
      <dgm:spPr/>
      <dgm:t>
        <a:bodyPr/>
        <a:lstStyle/>
        <a:p>
          <a:endParaRPr lang="en-US"/>
        </a:p>
      </dgm:t>
    </dgm:pt>
    <dgm:pt modelId="{4534434E-3FA2-4021-BFA2-AA33C2D8D451}" type="sibTrans" cxnId="{228D987C-6BFF-42D3-ACBD-29B4B1917EDF}">
      <dgm:prSet/>
      <dgm:spPr/>
      <dgm:t>
        <a:bodyPr/>
        <a:lstStyle/>
        <a:p>
          <a:endParaRPr lang="en-US"/>
        </a:p>
      </dgm:t>
    </dgm:pt>
    <dgm:pt modelId="{8B4CA586-E0E1-4353-BD5F-F2FB365F0E90}">
      <dgm:prSet phldrT="[Text]"/>
      <dgm:spPr/>
      <dgm:t>
        <a:bodyPr/>
        <a:lstStyle/>
        <a:p>
          <a:r>
            <a:rPr lang="en-US" dirty="0" smtClean="0"/>
            <a:t>Construct new robot design </a:t>
          </a:r>
          <a:endParaRPr lang="en-US" dirty="0"/>
        </a:p>
      </dgm:t>
    </dgm:pt>
    <dgm:pt modelId="{BFF67332-C93E-47D6-97D0-550C8869AC87}" type="parTrans" cxnId="{C2ED40D4-4045-41F0-A55A-A5EE9A464607}">
      <dgm:prSet/>
      <dgm:spPr/>
      <dgm:t>
        <a:bodyPr/>
        <a:lstStyle/>
        <a:p>
          <a:endParaRPr lang="en-US"/>
        </a:p>
      </dgm:t>
    </dgm:pt>
    <dgm:pt modelId="{A5B34FAE-C155-4448-9FBE-AF7E054FE057}" type="sibTrans" cxnId="{C2ED40D4-4045-41F0-A55A-A5EE9A464607}">
      <dgm:prSet/>
      <dgm:spPr/>
      <dgm:t>
        <a:bodyPr/>
        <a:lstStyle/>
        <a:p>
          <a:endParaRPr lang="en-US"/>
        </a:p>
      </dgm:t>
    </dgm:pt>
    <dgm:pt modelId="{B56BD97C-5CDB-41BC-A7A9-A476059C2485}">
      <dgm:prSet phldrT="[Text]"/>
      <dgm:spPr/>
      <dgm:t>
        <a:bodyPr/>
        <a:lstStyle/>
        <a:p>
          <a:r>
            <a:rPr lang="en-US" b="1" dirty="0" smtClean="0"/>
            <a:t>Change weight distribution</a:t>
          </a:r>
          <a:endParaRPr lang="en-US" b="1" dirty="0"/>
        </a:p>
      </dgm:t>
    </dgm:pt>
    <dgm:pt modelId="{31597D23-62AA-44D1-9430-47FD2B6BF3EB}" type="parTrans" cxnId="{2659EAD2-410D-4351-B54A-B9C337B2B43B}">
      <dgm:prSet/>
      <dgm:spPr/>
      <dgm:t>
        <a:bodyPr/>
        <a:lstStyle/>
        <a:p>
          <a:endParaRPr lang="en-US"/>
        </a:p>
      </dgm:t>
    </dgm:pt>
    <dgm:pt modelId="{4646B5D2-355E-4160-88FA-F81AD06E9D9C}" type="sibTrans" cxnId="{2659EAD2-410D-4351-B54A-B9C337B2B43B}">
      <dgm:prSet/>
      <dgm:spPr/>
      <dgm:t>
        <a:bodyPr/>
        <a:lstStyle/>
        <a:p>
          <a:endParaRPr lang="en-US"/>
        </a:p>
      </dgm:t>
    </dgm:pt>
    <dgm:pt modelId="{1B84429D-8171-492E-92CD-E6D5909183C3}">
      <dgm:prSet phldrT="[Text]"/>
      <dgm:spPr/>
      <dgm:t>
        <a:bodyPr/>
        <a:lstStyle/>
        <a:p>
          <a:r>
            <a:rPr lang="en-US" b="1" dirty="0" smtClean="0"/>
            <a:t>Increase power output</a:t>
          </a:r>
          <a:endParaRPr lang="en-US" b="1" dirty="0"/>
        </a:p>
      </dgm:t>
    </dgm:pt>
    <dgm:pt modelId="{CB6FAFA7-050D-4C81-9F5E-D6471C5F6AB9}" type="parTrans" cxnId="{7F03C54B-467D-4038-9911-548FFD15A0A1}">
      <dgm:prSet/>
      <dgm:spPr/>
      <dgm:t>
        <a:bodyPr/>
        <a:lstStyle/>
        <a:p>
          <a:endParaRPr lang="en-US"/>
        </a:p>
      </dgm:t>
    </dgm:pt>
    <dgm:pt modelId="{78CA5EF2-C4D3-481C-B046-BA2688DAF2EF}" type="sibTrans" cxnId="{7F03C54B-467D-4038-9911-548FFD15A0A1}">
      <dgm:prSet/>
      <dgm:spPr/>
      <dgm:t>
        <a:bodyPr/>
        <a:lstStyle/>
        <a:p>
          <a:endParaRPr lang="en-US"/>
        </a:p>
      </dgm:t>
    </dgm:pt>
    <dgm:pt modelId="{1B2AF908-284E-4D6A-944C-2C8FEFE2A853}" type="pres">
      <dgm:prSet presAssocID="{EF1216BE-5173-4A40-97B2-690233691E32}" presName="Name0" presStyleCnt="0">
        <dgm:presLayoutVars>
          <dgm:dir/>
          <dgm:resizeHandles val="exact"/>
        </dgm:presLayoutVars>
      </dgm:prSet>
      <dgm:spPr/>
    </dgm:pt>
    <dgm:pt modelId="{D23B6DBB-C3C2-40D0-AEB8-4877E5E0CF8A}" type="pres">
      <dgm:prSet presAssocID="{EF1216BE-5173-4A40-97B2-690233691E32}" presName="vNodes" presStyleCnt="0"/>
      <dgm:spPr/>
    </dgm:pt>
    <dgm:pt modelId="{AB0D2F1F-369E-4834-BDF1-057D9FF9A216}" type="pres">
      <dgm:prSet presAssocID="{6E2223DE-AD6E-4FAF-B71E-3967BE7ACE5F}" presName="node" presStyleLbl="node1" presStyleIdx="0" presStyleCnt="5" custScaleX="202030" custScaleY="1783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DBD4AF-9963-4688-81F3-9DA75B098FBB}" type="pres">
      <dgm:prSet presAssocID="{B3EB9B57-E558-483C-AF03-86F60697679F}" presName="spacerT" presStyleCnt="0"/>
      <dgm:spPr/>
    </dgm:pt>
    <dgm:pt modelId="{6F791BCB-3923-47BF-AE7D-683A2A6BD4BE}" type="pres">
      <dgm:prSet presAssocID="{B3EB9B57-E558-483C-AF03-86F60697679F}" presName="sibTrans" presStyleLbl="sibTrans2D1" presStyleIdx="0" presStyleCnt="4"/>
      <dgm:spPr/>
      <dgm:t>
        <a:bodyPr/>
        <a:lstStyle/>
        <a:p>
          <a:endParaRPr lang="en-US"/>
        </a:p>
      </dgm:t>
    </dgm:pt>
    <dgm:pt modelId="{C05A472F-F325-4CF3-9119-28719A140E0C}" type="pres">
      <dgm:prSet presAssocID="{B3EB9B57-E558-483C-AF03-86F60697679F}" presName="spacerB" presStyleCnt="0"/>
      <dgm:spPr/>
    </dgm:pt>
    <dgm:pt modelId="{E959E914-83FA-4EF8-B684-D347F8800641}" type="pres">
      <dgm:prSet presAssocID="{53C7D7DE-72F2-41CE-9237-8AF7A566610C}" presName="node" presStyleLbl="node1" presStyleIdx="1" presStyleCnt="5" custScaleX="202030" custScaleY="1783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7DF83A-E405-4F21-AC62-4435539C2947}" type="pres">
      <dgm:prSet presAssocID="{4534434E-3FA2-4021-BFA2-AA33C2D8D451}" presName="spacerT" presStyleCnt="0"/>
      <dgm:spPr/>
    </dgm:pt>
    <dgm:pt modelId="{0D05A4AF-D4B9-4E5B-8526-19966C879F07}" type="pres">
      <dgm:prSet presAssocID="{4534434E-3FA2-4021-BFA2-AA33C2D8D451}" presName="sibTrans" presStyleLbl="sibTrans2D1" presStyleIdx="1" presStyleCnt="4"/>
      <dgm:spPr/>
      <dgm:t>
        <a:bodyPr/>
        <a:lstStyle/>
        <a:p>
          <a:endParaRPr lang="en-US"/>
        </a:p>
      </dgm:t>
    </dgm:pt>
    <dgm:pt modelId="{E0BB9FA5-37D5-47FB-ACCF-D8C52BAB62C2}" type="pres">
      <dgm:prSet presAssocID="{4534434E-3FA2-4021-BFA2-AA33C2D8D451}" presName="spacerB" presStyleCnt="0"/>
      <dgm:spPr/>
    </dgm:pt>
    <dgm:pt modelId="{CC6860C2-9F13-4AB9-9893-635E76D4D181}" type="pres">
      <dgm:prSet presAssocID="{B56BD97C-5CDB-41BC-A7A9-A476059C2485}" presName="node" presStyleLbl="node1" presStyleIdx="2" presStyleCnt="5" custScaleX="202030" custScaleY="1783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98D849-BED3-41F8-886D-BC6C9A74617B}" type="pres">
      <dgm:prSet presAssocID="{4646B5D2-355E-4160-88FA-F81AD06E9D9C}" presName="spacerT" presStyleCnt="0"/>
      <dgm:spPr/>
    </dgm:pt>
    <dgm:pt modelId="{9B9B8F4A-BB6C-4A21-B55D-A5E1CF36D9DF}" type="pres">
      <dgm:prSet presAssocID="{4646B5D2-355E-4160-88FA-F81AD06E9D9C}" presName="sibTrans" presStyleLbl="sibTrans2D1" presStyleIdx="2" presStyleCnt="4"/>
      <dgm:spPr/>
      <dgm:t>
        <a:bodyPr/>
        <a:lstStyle/>
        <a:p>
          <a:endParaRPr lang="en-US"/>
        </a:p>
      </dgm:t>
    </dgm:pt>
    <dgm:pt modelId="{0C5FCD98-939F-4261-8E41-DB3629A95D8D}" type="pres">
      <dgm:prSet presAssocID="{4646B5D2-355E-4160-88FA-F81AD06E9D9C}" presName="spacerB" presStyleCnt="0"/>
      <dgm:spPr/>
    </dgm:pt>
    <dgm:pt modelId="{28670B0E-EE4A-4E1B-BA74-DFF284F0106C}" type="pres">
      <dgm:prSet presAssocID="{1B84429D-8171-492E-92CD-E6D5909183C3}" presName="node" presStyleLbl="node1" presStyleIdx="3" presStyleCnt="5" custScaleX="202030" custScaleY="1783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3ACD2B-4703-4743-8799-671D04C91BAD}" type="pres">
      <dgm:prSet presAssocID="{EF1216BE-5173-4A40-97B2-690233691E32}" presName="sibTransLast" presStyleLbl="sibTrans2D1" presStyleIdx="3" presStyleCnt="4" custScaleX="81283" custScaleY="212509" custLinFactNeighborX="1262"/>
      <dgm:spPr>
        <a:prstGeom prst="mathEqual">
          <a:avLst/>
        </a:prstGeom>
      </dgm:spPr>
      <dgm:t>
        <a:bodyPr/>
        <a:lstStyle/>
        <a:p>
          <a:endParaRPr lang="en-US"/>
        </a:p>
      </dgm:t>
    </dgm:pt>
    <dgm:pt modelId="{1D078334-7C96-483C-B7CC-7FD8BD7D68E4}" type="pres">
      <dgm:prSet presAssocID="{EF1216BE-5173-4A40-97B2-690233691E32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D7DE090C-F294-4426-A578-CE7FCD155B19}" type="pres">
      <dgm:prSet presAssocID="{EF1216BE-5173-4A40-97B2-690233691E32}" presName="lastNode" presStyleLbl="node1" presStyleIdx="4" presStyleCnt="5" custScaleX="133445" custScaleY="131229" custLinFactX="46915" custLinFactNeighborX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A0D215-8E98-4AB5-8E64-ADC8A1E24FD4}" type="presOf" srcId="{53C7D7DE-72F2-41CE-9237-8AF7A566610C}" destId="{E959E914-83FA-4EF8-B684-D347F8800641}" srcOrd="0" destOrd="0" presId="urn:microsoft.com/office/officeart/2005/8/layout/equation2"/>
    <dgm:cxn modelId="{C3557DB6-2098-4429-AAA5-53AAD3546F21}" type="presOf" srcId="{B56BD97C-5CDB-41BC-A7A9-A476059C2485}" destId="{CC6860C2-9F13-4AB9-9893-635E76D4D181}" srcOrd="0" destOrd="0" presId="urn:microsoft.com/office/officeart/2005/8/layout/equation2"/>
    <dgm:cxn modelId="{10BA5826-A46A-4C58-800A-B78993DEE3C5}" type="presOf" srcId="{6E2223DE-AD6E-4FAF-B71E-3967BE7ACE5F}" destId="{AB0D2F1F-369E-4834-BDF1-057D9FF9A216}" srcOrd="0" destOrd="0" presId="urn:microsoft.com/office/officeart/2005/8/layout/equation2"/>
    <dgm:cxn modelId="{2659EAD2-410D-4351-B54A-B9C337B2B43B}" srcId="{EF1216BE-5173-4A40-97B2-690233691E32}" destId="{B56BD97C-5CDB-41BC-A7A9-A476059C2485}" srcOrd="2" destOrd="0" parTransId="{31597D23-62AA-44D1-9430-47FD2B6BF3EB}" sibTransId="{4646B5D2-355E-4160-88FA-F81AD06E9D9C}"/>
    <dgm:cxn modelId="{7B080C7D-6FCB-47C4-A962-C8974945D5FA}" type="presOf" srcId="{B3EB9B57-E558-483C-AF03-86F60697679F}" destId="{6F791BCB-3923-47BF-AE7D-683A2A6BD4BE}" srcOrd="0" destOrd="0" presId="urn:microsoft.com/office/officeart/2005/8/layout/equation2"/>
    <dgm:cxn modelId="{7F03C54B-467D-4038-9911-548FFD15A0A1}" srcId="{EF1216BE-5173-4A40-97B2-690233691E32}" destId="{1B84429D-8171-492E-92CD-E6D5909183C3}" srcOrd="3" destOrd="0" parTransId="{CB6FAFA7-050D-4C81-9F5E-D6471C5F6AB9}" sibTransId="{78CA5EF2-C4D3-481C-B046-BA2688DAF2EF}"/>
    <dgm:cxn modelId="{135DB6C8-5244-4F13-B570-D875A1E07616}" type="presOf" srcId="{8B4CA586-E0E1-4353-BD5F-F2FB365F0E90}" destId="{D7DE090C-F294-4426-A578-CE7FCD155B19}" srcOrd="0" destOrd="0" presId="urn:microsoft.com/office/officeart/2005/8/layout/equation2"/>
    <dgm:cxn modelId="{E4AF4E36-7EF4-4B2E-9420-E6EBB5969932}" type="presOf" srcId="{78CA5EF2-C4D3-481C-B046-BA2688DAF2EF}" destId="{363ACD2B-4703-4743-8799-671D04C91BAD}" srcOrd="0" destOrd="0" presId="urn:microsoft.com/office/officeart/2005/8/layout/equation2"/>
    <dgm:cxn modelId="{228D987C-6BFF-42D3-ACBD-29B4B1917EDF}" srcId="{EF1216BE-5173-4A40-97B2-690233691E32}" destId="{53C7D7DE-72F2-41CE-9237-8AF7A566610C}" srcOrd="1" destOrd="0" parTransId="{28E0D406-931D-4625-B65B-45D30E0BBBE1}" sibTransId="{4534434E-3FA2-4021-BFA2-AA33C2D8D451}"/>
    <dgm:cxn modelId="{D6E96746-FBF2-43B5-AC09-34F724C74B99}" type="presOf" srcId="{78CA5EF2-C4D3-481C-B046-BA2688DAF2EF}" destId="{1D078334-7C96-483C-B7CC-7FD8BD7D68E4}" srcOrd="1" destOrd="0" presId="urn:microsoft.com/office/officeart/2005/8/layout/equation2"/>
    <dgm:cxn modelId="{E1363D41-26DA-45D6-B9A4-5F71DFFADB93}" type="presOf" srcId="{EF1216BE-5173-4A40-97B2-690233691E32}" destId="{1B2AF908-284E-4D6A-944C-2C8FEFE2A853}" srcOrd="0" destOrd="0" presId="urn:microsoft.com/office/officeart/2005/8/layout/equation2"/>
    <dgm:cxn modelId="{F8C300FC-2F7A-44D6-B8AA-68321CE787EF}" type="presOf" srcId="{1B84429D-8171-492E-92CD-E6D5909183C3}" destId="{28670B0E-EE4A-4E1B-BA74-DFF284F0106C}" srcOrd="0" destOrd="0" presId="urn:microsoft.com/office/officeart/2005/8/layout/equation2"/>
    <dgm:cxn modelId="{C2ED40D4-4045-41F0-A55A-A5EE9A464607}" srcId="{EF1216BE-5173-4A40-97B2-690233691E32}" destId="{8B4CA586-E0E1-4353-BD5F-F2FB365F0E90}" srcOrd="4" destOrd="0" parTransId="{BFF67332-C93E-47D6-97D0-550C8869AC87}" sibTransId="{A5B34FAE-C155-4448-9FBE-AF7E054FE057}"/>
    <dgm:cxn modelId="{A4952059-EEBF-4B69-A83D-E9651DCD8FB7}" srcId="{EF1216BE-5173-4A40-97B2-690233691E32}" destId="{6E2223DE-AD6E-4FAF-B71E-3967BE7ACE5F}" srcOrd="0" destOrd="0" parTransId="{F5F12A29-C66D-47D0-B1F7-0EE7113DC70B}" sibTransId="{B3EB9B57-E558-483C-AF03-86F60697679F}"/>
    <dgm:cxn modelId="{781D6A97-39E3-492A-803C-507BDE7278AC}" type="presOf" srcId="{4534434E-3FA2-4021-BFA2-AA33C2D8D451}" destId="{0D05A4AF-D4B9-4E5B-8526-19966C879F07}" srcOrd="0" destOrd="0" presId="urn:microsoft.com/office/officeart/2005/8/layout/equation2"/>
    <dgm:cxn modelId="{986570AE-5996-433B-969A-49CF9B340616}" type="presOf" srcId="{4646B5D2-355E-4160-88FA-F81AD06E9D9C}" destId="{9B9B8F4A-BB6C-4A21-B55D-A5E1CF36D9DF}" srcOrd="0" destOrd="0" presId="urn:microsoft.com/office/officeart/2005/8/layout/equation2"/>
    <dgm:cxn modelId="{97E8FFE0-3396-464D-8FE1-B22E79EEA6B1}" type="presParOf" srcId="{1B2AF908-284E-4D6A-944C-2C8FEFE2A853}" destId="{D23B6DBB-C3C2-40D0-AEB8-4877E5E0CF8A}" srcOrd="0" destOrd="0" presId="urn:microsoft.com/office/officeart/2005/8/layout/equation2"/>
    <dgm:cxn modelId="{91E34EFB-E982-4CD3-BEFC-C875CE377021}" type="presParOf" srcId="{D23B6DBB-C3C2-40D0-AEB8-4877E5E0CF8A}" destId="{AB0D2F1F-369E-4834-BDF1-057D9FF9A216}" srcOrd="0" destOrd="0" presId="urn:microsoft.com/office/officeart/2005/8/layout/equation2"/>
    <dgm:cxn modelId="{2655AACB-8840-496A-B2C5-E85FC2F43257}" type="presParOf" srcId="{D23B6DBB-C3C2-40D0-AEB8-4877E5E0CF8A}" destId="{4ADBD4AF-9963-4688-81F3-9DA75B098FBB}" srcOrd="1" destOrd="0" presId="urn:microsoft.com/office/officeart/2005/8/layout/equation2"/>
    <dgm:cxn modelId="{23B39020-E905-4A38-87C5-902293532936}" type="presParOf" srcId="{D23B6DBB-C3C2-40D0-AEB8-4877E5E0CF8A}" destId="{6F791BCB-3923-47BF-AE7D-683A2A6BD4BE}" srcOrd="2" destOrd="0" presId="urn:microsoft.com/office/officeart/2005/8/layout/equation2"/>
    <dgm:cxn modelId="{AD7F91DB-70CB-45A6-B674-FCDE781EE276}" type="presParOf" srcId="{D23B6DBB-C3C2-40D0-AEB8-4877E5E0CF8A}" destId="{C05A472F-F325-4CF3-9119-28719A140E0C}" srcOrd="3" destOrd="0" presId="urn:microsoft.com/office/officeart/2005/8/layout/equation2"/>
    <dgm:cxn modelId="{05347255-53F4-464E-A514-7F8107CAC3A2}" type="presParOf" srcId="{D23B6DBB-C3C2-40D0-AEB8-4877E5E0CF8A}" destId="{E959E914-83FA-4EF8-B684-D347F8800641}" srcOrd="4" destOrd="0" presId="urn:microsoft.com/office/officeart/2005/8/layout/equation2"/>
    <dgm:cxn modelId="{00F68774-8DE7-4B6D-868A-B2F3C5E034B8}" type="presParOf" srcId="{D23B6DBB-C3C2-40D0-AEB8-4877E5E0CF8A}" destId="{617DF83A-E405-4F21-AC62-4435539C2947}" srcOrd="5" destOrd="0" presId="urn:microsoft.com/office/officeart/2005/8/layout/equation2"/>
    <dgm:cxn modelId="{5F5D4C26-2554-4BF7-8275-E1F3DDC9BF84}" type="presParOf" srcId="{D23B6DBB-C3C2-40D0-AEB8-4877E5E0CF8A}" destId="{0D05A4AF-D4B9-4E5B-8526-19966C879F07}" srcOrd="6" destOrd="0" presId="urn:microsoft.com/office/officeart/2005/8/layout/equation2"/>
    <dgm:cxn modelId="{CABB0B76-5BD8-4FD8-B355-E775FFA527AF}" type="presParOf" srcId="{D23B6DBB-C3C2-40D0-AEB8-4877E5E0CF8A}" destId="{E0BB9FA5-37D5-47FB-ACCF-D8C52BAB62C2}" srcOrd="7" destOrd="0" presId="urn:microsoft.com/office/officeart/2005/8/layout/equation2"/>
    <dgm:cxn modelId="{B9BEBEF3-8BF2-4DFA-A9EF-583838EF1FE0}" type="presParOf" srcId="{D23B6DBB-C3C2-40D0-AEB8-4877E5E0CF8A}" destId="{CC6860C2-9F13-4AB9-9893-635E76D4D181}" srcOrd="8" destOrd="0" presId="urn:microsoft.com/office/officeart/2005/8/layout/equation2"/>
    <dgm:cxn modelId="{4ECBB08C-B6F0-43A2-B958-6005D281642B}" type="presParOf" srcId="{D23B6DBB-C3C2-40D0-AEB8-4877E5E0CF8A}" destId="{CF98D849-BED3-41F8-886D-BC6C9A74617B}" srcOrd="9" destOrd="0" presId="urn:microsoft.com/office/officeart/2005/8/layout/equation2"/>
    <dgm:cxn modelId="{710AFC99-6055-4FE7-BD81-BF92A5084FC0}" type="presParOf" srcId="{D23B6DBB-C3C2-40D0-AEB8-4877E5E0CF8A}" destId="{9B9B8F4A-BB6C-4A21-B55D-A5E1CF36D9DF}" srcOrd="10" destOrd="0" presId="urn:microsoft.com/office/officeart/2005/8/layout/equation2"/>
    <dgm:cxn modelId="{D26FA47B-4EB5-4463-BBFB-C0C4D41CFDE2}" type="presParOf" srcId="{D23B6DBB-C3C2-40D0-AEB8-4877E5E0CF8A}" destId="{0C5FCD98-939F-4261-8E41-DB3629A95D8D}" srcOrd="11" destOrd="0" presId="urn:microsoft.com/office/officeart/2005/8/layout/equation2"/>
    <dgm:cxn modelId="{8A509305-7160-4DC2-80E2-7272BE8CD56B}" type="presParOf" srcId="{D23B6DBB-C3C2-40D0-AEB8-4877E5E0CF8A}" destId="{28670B0E-EE4A-4E1B-BA74-DFF284F0106C}" srcOrd="12" destOrd="0" presId="urn:microsoft.com/office/officeart/2005/8/layout/equation2"/>
    <dgm:cxn modelId="{CE8D2A36-CDED-4656-9B69-50B53A1E6003}" type="presParOf" srcId="{1B2AF908-284E-4D6A-944C-2C8FEFE2A853}" destId="{363ACD2B-4703-4743-8799-671D04C91BAD}" srcOrd="1" destOrd="0" presId="urn:microsoft.com/office/officeart/2005/8/layout/equation2"/>
    <dgm:cxn modelId="{74EA55A3-CCE8-4674-AEFC-43B331D878FB}" type="presParOf" srcId="{363ACD2B-4703-4743-8799-671D04C91BAD}" destId="{1D078334-7C96-483C-B7CC-7FD8BD7D68E4}" srcOrd="0" destOrd="0" presId="urn:microsoft.com/office/officeart/2005/8/layout/equation2"/>
    <dgm:cxn modelId="{711EC7E1-069A-41B3-A524-0AF00CC15F39}" type="presParOf" srcId="{1B2AF908-284E-4D6A-944C-2C8FEFE2A853}" destId="{D7DE090C-F294-4426-A578-CE7FCD155B19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A9BDDA-2FD8-4903-9915-72DB803FE9E2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F3A7DA-C94B-45C7-A1A5-B1FC8595D091}">
      <dgm:prSet phldrT="[Text]" custT="1"/>
      <dgm:spPr/>
      <dgm:t>
        <a:bodyPr/>
        <a:lstStyle/>
        <a:p>
          <a:pPr algn="l"/>
          <a:r>
            <a:rPr lang="en-US" sz="1050" u="sng" dirty="0" smtClean="0"/>
            <a:t>President:</a:t>
          </a:r>
          <a:r>
            <a:rPr lang="en-US" sz="1050" u="none" dirty="0" smtClean="0"/>
            <a:t>	Ander Solorzano</a:t>
          </a:r>
        </a:p>
        <a:p>
          <a:pPr algn="l"/>
          <a:r>
            <a:rPr lang="en-US" sz="1050" u="sng" dirty="0" smtClean="0"/>
            <a:t>Vice-President:</a:t>
          </a:r>
          <a:r>
            <a:rPr lang="en-US" sz="1050" u="none" dirty="0" smtClean="0"/>
            <a:t>	Dan Galway</a:t>
          </a:r>
        </a:p>
        <a:p>
          <a:pPr algn="l"/>
          <a:r>
            <a:rPr lang="en-US" sz="1050" u="sng" dirty="0" smtClean="0"/>
            <a:t>Secretary:</a:t>
          </a:r>
          <a:r>
            <a:rPr lang="en-US" sz="1050" u="none" dirty="0" smtClean="0"/>
            <a:t>	Allison Crump</a:t>
          </a:r>
        </a:p>
        <a:p>
          <a:pPr algn="l"/>
          <a:r>
            <a:rPr lang="en-US" sz="1050" u="sng" dirty="0" smtClean="0"/>
            <a:t>Treasurer:</a:t>
          </a:r>
          <a:r>
            <a:rPr lang="en-US" sz="1050" u="none" dirty="0" smtClean="0"/>
            <a:t>	Spencer Carver</a:t>
          </a:r>
          <a:endParaRPr lang="en-US" sz="1050" u="sng" dirty="0"/>
        </a:p>
      </dgm:t>
    </dgm:pt>
    <dgm:pt modelId="{D9448AF6-0650-4700-8D79-2547863F80CD}" type="parTrans" cxnId="{4C6869D1-AAAA-467B-A6AA-FEC86373E35C}">
      <dgm:prSet/>
      <dgm:spPr/>
      <dgm:t>
        <a:bodyPr/>
        <a:lstStyle/>
        <a:p>
          <a:endParaRPr lang="en-US"/>
        </a:p>
      </dgm:t>
    </dgm:pt>
    <dgm:pt modelId="{4F078EA8-0171-4D88-9B15-DE9ED60F779A}" type="sibTrans" cxnId="{4C6869D1-AAAA-467B-A6AA-FEC86373E35C}">
      <dgm:prSet/>
      <dgm:spPr/>
      <dgm:t>
        <a:bodyPr/>
        <a:lstStyle/>
        <a:p>
          <a:endParaRPr lang="en-US"/>
        </a:p>
      </dgm:t>
    </dgm:pt>
    <dgm:pt modelId="{7D65BFFC-C6CE-4956-A29D-AC50AB8EF308}">
      <dgm:prSet phldrT="[Text]" custT="1"/>
      <dgm:spPr/>
      <dgm:t>
        <a:bodyPr/>
        <a:lstStyle/>
        <a:p>
          <a:r>
            <a:rPr lang="en-US" sz="1000" dirty="0" smtClean="0"/>
            <a:t>MATE</a:t>
          </a:r>
          <a:endParaRPr lang="en-US" sz="1000" dirty="0"/>
        </a:p>
      </dgm:t>
    </dgm:pt>
    <dgm:pt modelId="{4ED091DE-33AE-47BA-9B3B-251C9ABE734A}" type="parTrans" cxnId="{27FCA072-97DE-4E50-A73E-C194EE57DD80}">
      <dgm:prSet/>
      <dgm:spPr/>
      <dgm:t>
        <a:bodyPr/>
        <a:lstStyle/>
        <a:p>
          <a:endParaRPr lang="en-US"/>
        </a:p>
      </dgm:t>
    </dgm:pt>
    <dgm:pt modelId="{FD895C95-BEC9-4732-B48B-D00BC7557579}" type="sibTrans" cxnId="{27FCA072-97DE-4E50-A73E-C194EE57DD80}">
      <dgm:prSet/>
      <dgm:spPr/>
      <dgm:t>
        <a:bodyPr/>
        <a:lstStyle/>
        <a:p>
          <a:endParaRPr lang="en-US"/>
        </a:p>
      </dgm:t>
    </dgm:pt>
    <dgm:pt modelId="{EAAEC5CD-B4B8-42E9-99DB-F3D3F33B5A0C}">
      <dgm:prSet phldrT="[Text]" custT="1"/>
      <dgm:spPr/>
      <dgm:t>
        <a:bodyPr/>
        <a:lstStyle/>
        <a:p>
          <a:r>
            <a:rPr lang="en-US" sz="1000" dirty="0" smtClean="0"/>
            <a:t>Air</a:t>
          </a:r>
          <a:endParaRPr lang="en-US" sz="1000" dirty="0"/>
        </a:p>
      </dgm:t>
    </dgm:pt>
    <dgm:pt modelId="{D61184F7-FAEE-485C-8C72-6F2016061C9D}" type="parTrans" cxnId="{E1FA1B54-63ED-4D81-90D7-C9DCAA5F601E}">
      <dgm:prSet/>
      <dgm:spPr/>
      <dgm:t>
        <a:bodyPr/>
        <a:lstStyle/>
        <a:p>
          <a:endParaRPr lang="en-US"/>
        </a:p>
      </dgm:t>
    </dgm:pt>
    <dgm:pt modelId="{4C021DE9-C71B-4B5B-B6D6-CB93E2A903E0}" type="sibTrans" cxnId="{E1FA1B54-63ED-4D81-90D7-C9DCAA5F601E}">
      <dgm:prSet/>
      <dgm:spPr/>
      <dgm:t>
        <a:bodyPr/>
        <a:lstStyle/>
        <a:p>
          <a:endParaRPr lang="en-US"/>
        </a:p>
      </dgm:t>
    </dgm:pt>
    <dgm:pt modelId="{16E18197-92A6-4584-9F22-E5FAECF24061}">
      <dgm:prSet phldrT="[Text]"/>
      <dgm:spPr/>
      <dgm:t>
        <a:bodyPr/>
        <a:lstStyle/>
        <a:p>
          <a:r>
            <a:rPr lang="en-US" dirty="0" smtClean="0"/>
            <a:t>Officers</a:t>
          </a:r>
          <a:endParaRPr lang="en-US" dirty="0"/>
        </a:p>
      </dgm:t>
    </dgm:pt>
    <dgm:pt modelId="{C9088383-FCBC-490F-9E62-5B6681E07496}" type="parTrans" cxnId="{565E71F9-7D04-478C-9694-81FA4EFA346F}">
      <dgm:prSet/>
      <dgm:spPr/>
      <dgm:t>
        <a:bodyPr/>
        <a:lstStyle/>
        <a:p>
          <a:endParaRPr lang="en-US"/>
        </a:p>
      </dgm:t>
    </dgm:pt>
    <dgm:pt modelId="{F9600426-0313-4943-B114-AF83EB34514E}" type="sibTrans" cxnId="{565E71F9-7D04-478C-9694-81FA4EFA346F}">
      <dgm:prSet/>
      <dgm:spPr/>
      <dgm:t>
        <a:bodyPr/>
        <a:lstStyle/>
        <a:p>
          <a:endParaRPr lang="en-US"/>
        </a:p>
      </dgm:t>
    </dgm:pt>
    <dgm:pt modelId="{AA4A39E2-BE8E-4404-95AC-452C3B882088}">
      <dgm:prSet phldrT="[Text]"/>
      <dgm:spPr/>
      <dgm:t>
        <a:bodyPr/>
        <a:lstStyle/>
        <a:p>
          <a:r>
            <a:rPr lang="en-US" dirty="0" smtClean="0"/>
            <a:t>Competition Teams</a:t>
          </a:r>
          <a:endParaRPr lang="en-US" dirty="0"/>
        </a:p>
      </dgm:t>
    </dgm:pt>
    <dgm:pt modelId="{825CB515-9DF6-44EC-8B39-DBC2F13AAD61}" type="parTrans" cxnId="{357C4F64-0659-4F78-9293-D0B8403CF070}">
      <dgm:prSet/>
      <dgm:spPr/>
      <dgm:t>
        <a:bodyPr/>
        <a:lstStyle/>
        <a:p>
          <a:endParaRPr lang="en-US"/>
        </a:p>
      </dgm:t>
    </dgm:pt>
    <dgm:pt modelId="{C2D94801-C4D1-43C4-BF93-E2FDDB59FF7F}" type="sibTrans" cxnId="{357C4F64-0659-4F78-9293-D0B8403CF070}">
      <dgm:prSet/>
      <dgm:spPr/>
      <dgm:t>
        <a:bodyPr/>
        <a:lstStyle/>
        <a:p>
          <a:endParaRPr lang="en-US"/>
        </a:p>
      </dgm:t>
    </dgm:pt>
    <dgm:pt modelId="{57E3B85F-2E05-4A35-A7FF-2A404F07C697}">
      <dgm:prSet phldrT="[Text]" custT="1"/>
      <dgm:spPr/>
      <dgm:t>
        <a:bodyPr/>
        <a:lstStyle/>
        <a:p>
          <a:r>
            <a:rPr lang="en-US" sz="1000" dirty="0" smtClean="0"/>
            <a:t>IGVC</a:t>
          </a:r>
          <a:endParaRPr lang="en-US" sz="1000" dirty="0"/>
        </a:p>
      </dgm:t>
    </dgm:pt>
    <dgm:pt modelId="{9C80DBDA-0E36-44C5-88FB-77B0D4CBF09F}" type="parTrans" cxnId="{CCA7294D-135B-4D2E-92B5-5A9072CA487E}">
      <dgm:prSet/>
      <dgm:spPr/>
      <dgm:t>
        <a:bodyPr/>
        <a:lstStyle/>
        <a:p>
          <a:endParaRPr lang="en-US"/>
        </a:p>
      </dgm:t>
    </dgm:pt>
    <dgm:pt modelId="{A67C6A3C-FD02-4F0C-A051-0C97229EBD56}" type="sibTrans" cxnId="{CCA7294D-135B-4D2E-92B5-5A9072CA487E}">
      <dgm:prSet/>
      <dgm:spPr/>
      <dgm:t>
        <a:bodyPr/>
        <a:lstStyle/>
        <a:p>
          <a:endParaRPr lang="en-US"/>
        </a:p>
      </dgm:t>
    </dgm:pt>
    <dgm:pt modelId="{C80D0DEE-BD5C-43CF-B323-97FE6B9DAA22}">
      <dgm:prSet phldrT="[Text]" custT="1"/>
      <dgm:spPr/>
      <dgm:t>
        <a:bodyPr/>
        <a:lstStyle/>
        <a:p>
          <a:r>
            <a:rPr lang="en-US" sz="1000" dirty="0" smtClean="0"/>
            <a:t>Kevin Risden (lead)</a:t>
          </a:r>
        </a:p>
      </dgm:t>
    </dgm:pt>
    <dgm:pt modelId="{1ED5B3FA-4104-4917-8FDE-D9A634FF0181}" type="sibTrans" cxnId="{A8DD9D43-14C9-4CEC-ABBF-40410E9C8234}">
      <dgm:prSet/>
      <dgm:spPr/>
      <dgm:t>
        <a:bodyPr/>
        <a:lstStyle/>
        <a:p>
          <a:endParaRPr lang="en-US"/>
        </a:p>
      </dgm:t>
    </dgm:pt>
    <dgm:pt modelId="{429D7148-5588-4A96-A787-A3491D74825C}" type="parTrans" cxnId="{A8DD9D43-14C9-4CEC-ABBF-40410E9C8234}">
      <dgm:prSet/>
      <dgm:spPr/>
      <dgm:t>
        <a:bodyPr/>
        <a:lstStyle/>
        <a:p>
          <a:endParaRPr lang="en-US"/>
        </a:p>
      </dgm:t>
    </dgm:pt>
    <dgm:pt modelId="{F825C940-94F3-4471-81C9-967DB0B10473}">
      <dgm:prSet phldrT="[Text]" custT="1"/>
      <dgm:spPr/>
      <dgm:t>
        <a:bodyPr/>
        <a:lstStyle/>
        <a:p>
          <a:r>
            <a:rPr lang="en-US" sz="1000" u="sng" dirty="0" smtClean="0"/>
            <a:t>Software Systems</a:t>
          </a:r>
          <a:endParaRPr lang="en-US" sz="1000" u="none" dirty="0" smtClean="0"/>
        </a:p>
        <a:p>
          <a:r>
            <a:rPr lang="en-US" sz="1000" u="none" dirty="0" smtClean="0"/>
            <a:t>Ruffin White (lead)</a:t>
          </a:r>
        </a:p>
      </dgm:t>
    </dgm:pt>
    <dgm:pt modelId="{F8A8C0A2-BEBB-4FF1-9E7A-68430C399BAB}" type="sibTrans" cxnId="{25831EB3-5C2D-49A1-B6C6-0C9F7652A459}">
      <dgm:prSet/>
      <dgm:spPr/>
      <dgm:t>
        <a:bodyPr/>
        <a:lstStyle/>
        <a:p>
          <a:endParaRPr lang="en-US"/>
        </a:p>
      </dgm:t>
    </dgm:pt>
    <dgm:pt modelId="{784DA261-90EB-41F4-959C-EC738AA86C9E}" type="parTrans" cxnId="{25831EB3-5C2D-49A1-B6C6-0C9F7652A459}">
      <dgm:prSet/>
      <dgm:spPr/>
      <dgm:t>
        <a:bodyPr/>
        <a:lstStyle/>
        <a:p>
          <a:endParaRPr lang="en-US"/>
        </a:p>
      </dgm:t>
    </dgm:pt>
    <dgm:pt modelId="{2AE6DDBF-C178-430E-B0C1-5201E0D566B2}">
      <dgm:prSet phldrT="[Text]" custT="1"/>
      <dgm:spPr/>
      <dgm:t>
        <a:bodyPr/>
        <a:lstStyle/>
        <a:p>
          <a:r>
            <a:rPr lang="en-US" sz="1000" u="sng" dirty="0" smtClean="0"/>
            <a:t>Hardware Systems</a:t>
          </a:r>
          <a:endParaRPr lang="en-US" sz="1000" u="none" dirty="0" smtClean="0"/>
        </a:p>
        <a:p>
          <a:r>
            <a:rPr lang="en-US" sz="1000" u="none" dirty="0" smtClean="0"/>
            <a:t>Michael Pauly (lead)</a:t>
          </a:r>
        </a:p>
      </dgm:t>
    </dgm:pt>
    <dgm:pt modelId="{0862A08A-49EA-45F6-B5C1-564F9E560ACB}" type="sibTrans" cxnId="{3DFECD52-1422-4B5F-81EB-BE9FCBE1B6CC}">
      <dgm:prSet/>
      <dgm:spPr/>
      <dgm:t>
        <a:bodyPr/>
        <a:lstStyle/>
        <a:p>
          <a:endParaRPr lang="en-US"/>
        </a:p>
      </dgm:t>
    </dgm:pt>
    <dgm:pt modelId="{0195409F-448D-4A11-AC0D-A8A7DB245E1A}" type="parTrans" cxnId="{3DFECD52-1422-4B5F-81EB-BE9FCBE1B6CC}">
      <dgm:prSet/>
      <dgm:spPr/>
      <dgm:t>
        <a:bodyPr/>
        <a:lstStyle/>
        <a:p>
          <a:endParaRPr lang="en-US"/>
        </a:p>
      </dgm:t>
    </dgm:pt>
    <dgm:pt modelId="{1F59979A-EBB8-481E-A916-02AF4AAABE93}">
      <dgm:prSet phldrT="[Text]" custT="1"/>
      <dgm:spPr/>
      <dgm:t>
        <a:bodyPr/>
        <a:lstStyle/>
        <a:p>
          <a:r>
            <a:rPr lang="en-US" sz="1000" i="1" dirty="0" smtClean="0"/>
            <a:t>Starting this year</a:t>
          </a:r>
          <a:endParaRPr lang="en-US" sz="1000" i="1" dirty="0"/>
        </a:p>
      </dgm:t>
    </dgm:pt>
    <dgm:pt modelId="{87D87A7A-35A1-4440-A233-31E65332E16B}" type="sibTrans" cxnId="{72A2D868-C165-4861-AF75-050B54A715EE}">
      <dgm:prSet/>
      <dgm:spPr/>
      <dgm:t>
        <a:bodyPr/>
        <a:lstStyle/>
        <a:p>
          <a:endParaRPr lang="en-US"/>
        </a:p>
      </dgm:t>
    </dgm:pt>
    <dgm:pt modelId="{8F4F96C3-DF90-446F-A8BB-E1A9A5A582B4}" type="parTrans" cxnId="{72A2D868-C165-4861-AF75-050B54A715EE}">
      <dgm:prSet/>
      <dgm:spPr/>
      <dgm:t>
        <a:bodyPr/>
        <a:lstStyle/>
        <a:p>
          <a:endParaRPr lang="en-US"/>
        </a:p>
      </dgm:t>
    </dgm:pt>
    <dgm:pt modelId="{A98891D8-3D19-4085-853D-B016B0061381}">
      <dgm:prSet phldrT="[Text]"/>
      <dgm:spPr/>
      <dgm:t>
        <a:bodyPr/>
        <a:lstStyle/>
        <a:p>
          <a:r>
            <a:rPr lang="en-US" dirty="0" smtClean="0"/>
            <a:t>Members</a:t>
          </a:r>
          <a:endParaRPr lang="en-US" dirty="0"/>
        </a:p>
      </dgm:t>
    </dgm:pt>
    <dgm:pt modelId="{91DFD6F0-9C62-4AA5-9EDA-DD58C5C3B903}" type="sibTrans" cxnId="{014A875A-8BA7-469A-8531-8B55A0F5FCF7}">
      <dgm:prSet/>
      <dgm:spPr/>
      <dgm:t>
        <a:bodyPr/>
        <a:lstStyle/>
        <a:p>
          <a:endParaRPr lang="en-US"/>
        </a:p>
      </dgm:t>
    </dgm:pt>
    <dgm:pt modelId="{0DB14409-4610-48A5-93FB-871257D21ABA}" type="parTrans" cxnId="{014A875A-8BA7-469A-8531-8B55A0F5FCF7}">
      <dgm:prSet/>
      <dgm:spPr/>
      <dgm:t>
        <a:bodyPr/>
        <a:lstStyle/>
        <a:p>
          <a:endParaRPr lang="en-US"/>
        </a:p>
      </dgm:t>
    </dgm:pt>
    <dgm:pt modelId="{23CC2B98-8809-4FF1-A400-78FF0126401A}" type="pres">
      <dgm:prSet presAssocID="{C7A9BDDA-2FD8-4903-9915-72DB803FE9E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586006-1DF6-42AA-A99B-B0C7E3933F84}" type="pres">
      <dgm:prSet presAssocID="{C7A9BDDA-2FD8-4903-9915-72DB803FE9E2}" presName="hierFlow" presStyleCnt="0"/>
      <dgm:spPr/>
    </dgm:pt>
    <dgm:pt modelId="{2F6A2589-61B0-466A-9B07-B918A2242704}" type="pres">
      <dgm:prSet presAssocID="{C7A9BDDA-2FD8-4903-9915-72DB803FE9E2}" presName="firstBuf" presStyleCnt="0"/>
      <dgm:spPr/>
    </dgm:pt>
    <dgm:pt modelId="{EFF971BC-F625-49C2-A860-6140064917E2}" type="pres">
      <dgm:prSet presAssocID="{C7A9BDDA-2FD8-4903-9915-72DB803FE9E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BEFEF7C-BA0A-45AB-ABB2-B9307A25DD07}" type="pres">
      <dgm:prSet presAssocID="{8FF3A7DA-C94B-45C7-A1A5-B1FC8595D091}" presName="Name14" presStyleCnt="0"/>
      <dgm:spPr/>
    </dgm:pt>
    <dgm:pt modelId="{9E7CE1EB-ED3D-4AAC-A1A3-E3B57E4AFAA9}" type="pres">
      <dgm:prSet presAssocID="{8FF3A7DA-C94B-45C7-A1A5-B1FC8595D091}" presName="level1Shape" presStyleLbl="node0" presStyleIdx="0" presStyleCnt="1" custScaleX="27402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81E0A2-BB47-4013-AF5D-D0E555B51B4E}" type="pres">
      <dgm:prSet presAssocID="{8FF3A7DA-C94B-45C7-A1A5-B1FC8595D091}" presName="hierChild2" presStyleCnt="0"/>
      <dgm:spPr/>
    </dgm:pt>
    <dgm:pt modelId="{5442E0BC-7F4A-403E-978D-2869E3DB2A04}" type="pres">
      <dgm:prSet presAssocID="{4ED091DE-33AE-47BA-9B3B-251C9ABE734A}" presName="Name19" presStyleLbl="parChTrans1D2" presStyleIdx="0" presStyleCnt="3"/>
      <dgm:spPr/>
      <dgm:t>
        <a:bodyPr/>
        <a:lstStyle/>
        <a:p>
          <a:endParaRPr lang="en-US"/>
        </a:p>
      </dgm:t>
    </dgm:pt>
    <dgm:pt modelId="{B63C3E69-08E4-48B4-A401-35F29F43737A}" type="pres">
      <dgm:prSet presAssocID="{7D65BFFC-C6CE-4956-A29D-AC50AB8EF308}" presName="Name21" presStyleCnt="0"/>
      <dgm:spPr/>
    </dgm:pt>
    <dgm:pt modelId="{23EF0599-C144-4BA8-9C8E-00CE53F05D13}" type="pres">
      <dgm:prSet presAssocID="{7D65BFFC-C6CE-4956-A29D-AC50AB8EF308}" presName="level2Shape" presStyleLbl="node2" presStyleIdx="0" presStyleCnt="3"/>
      <dgm:spPr/>
      <dgm:t>
        <a:bodyPr/>
        <a:lstStyle/>
        <a:p>
          <a:endParaRPr lang="en-US"/>
        </a:p>
      </dgm:t>
    </dgm:pt>
    <dgm:pt modelId="{06AA420C-CF73-41FB-AFA7-97BFE4302ACE}" type="pres">
      <dgm:prSet presAssocID="{7D65BFFC-C6CE-4956-A29D-AC50AB8EF308}" presName="hierChild3" presStyleCnt="0"/>
      <dgm:spPr/>
    </dgm:pt>
    <dgm:pt modelId="{CE763E7C-702B-4CB1-9C68-1C46AD712B52}" type="pres">
      <dgm:prSet presAssocID="{429D7148-5588-4A96-A787-A3491D74825C}" presName="Name19" presStyleLbl="parChTrans1D3" presStyleIdx="0" presStyleCnt="4"/>
      <dgm:spPr/>
      <dgm:t>
        <a:bodyPr/>
        <a:lstStyle/>
        <a:p>
          <a:endParaRPr lang="en-US"/>
        </a:p>
      </dgm:t>
    </dgm:pt>
    <dgm:pt modelId="{E035F7BE-5415-4DB4-8EFF-792A26A16089}" type="pres">
      <dgm:prSet presAssocID="{C80D0DEE-BD5C-43CF-B323-97FE6B9DAA22}" presName="Name21" presStyleCnt="0"/>
      <dgm:spPr/>
    </dgm:pt>
    <dgm:pt modelId="{5F03E841-2197-46F1-A3D8-C3F9C0A5DF9E}" type="pres">
      <dgm:prSet presAssocID="{C80D0DEE-BD5C-43CF-B323-97FE6B9DAA22}" presName="level2Shape" presStyleLbl="node3" presStyleIdx="0" presStyleCnt="4"/>
      <dgm:spPr/>
      <dgm:t>
        <a:bodyPr/>
        <a:lstStyle/>
        <a:p>
          <a:endParaRPr lang="en-US"/>
        </a:p>
      </dgm:t>
    </dgm:pt>
    <dgm:pt modelId="{C5A373EB-555E-49D8-B37B-64280569D119}" type="pres">
      <dgm:prSet presAssocID="{C80D0DEE-BD5C-43CF-B323-97FE6B9DAA22}" presName="hierChild3" presStyleCnt="0"/>
      <dgm:spPr/>
    </dgm:pt>
    <dgm:pt modelId="{E0C052A2-41D2-47F3-8835-3CB29117A03C}" type="pres">
      <dgm:prSet presAssocID="{9C80DBDA-0E36-44C5-88FB-77B0D4CBF09F}" presName="Name19" presStyleLbl="parChTrans1D2" presStyleIdx="1" presStyleCnt="3"/>
      <dgm:spPr/>
      <dgm:t>
        <a:bodyPr/>
        <a:lstStyle/>
        <a:p>
          <a:endParaRPr lang="en-US"/>
        </a:p>
      </dgm:t>
    </dgm:pt>
    <dgm:pt modelId="{202035AF-837F-45C1-8312-B5460B47CD6B}" type="pres">
      <dgm:prSet presAssocID="{57E3B85F-2E05-4A35-A7FF-2A404F07C697}" presName="Name21" presStyleCnt="0"/>
      <dgm:spPr/>
    </dgm:pt>
    <dgm:pt modelId="{5C8259BB-3183-4BF8-8768-0C4F7AABC36E}" type="pres">
      <dgm:prSet presAssocID="{57E3B85F-2E05-4A35-A7FF-2A404F07C697}" presName="level2Shape" presStyleLbl="node2" presStyleIdx="1" presStyleCnt="3"/>
      <dgm:spPr/>
      <dgm:t>
        <a:bodyPr/>
        <a:lstStyle/>
        <a:p>
          <a:endParaRPr lang="en-US"/>
        </a:p>
      </dgm:t>
    </dgm:pt>
    <dgm:pt modelId="{819285B9-3474-445F-8650-F35A1C09CFBF}" type="pres">
      <dgm:prSet presAssocID="{57E3B85F-2E05-4A35-A7FF-2A404F07C697}" presName="hierChild3" presStyleCnt="0"/>
      <dgm:spPr/>
    </dgm:pt>
    <dgm:pt modelId="{4F3C4545-66E1-4401-92B9-D054645D126A}" type="pres">
      <dgm:prSet presAssocID="{0195409F-448D-4A11-AC0D-A8A7DB245E1A}" presName="Name19" presStyleLbl="parChTrans1D3" presStyleIdx="1" presStyleCnt="4"/>
      <dgm:spPr/>
      <dgm:t>
        <a:bodyPr/>
        <a:lstStyle/>
        <a:p>
          <a:endParaRPr lang="en-US"/>
        </a:p>
      </dgm:t>
    </dgm:pt>
    <dgm:pt modelId="{FD736A2B-42AD-4EC0-8ABE-1BA0AA98B3A9}" type="pres">
      <dgm:prSet presAssocID="{2AE6DDBF-C178-430E-B0C1-5201E0D566B2}" presName="Name21" presStyleCnt="0"/>
      <dgm:spPr/>
    </dgm:pt>
    <dgm:pt modelId="{2DA87742-5F9A-42FE-A88F-BAD183A40596}" type="pres">
      <dgm:prSet presAssocID="{2AE6DDBF-C178-430E-B0C1-5201E0D566B2}" presName="level2Shape" presStyleLbl="node3" presStyleIdx="1" presStyleCnt="4" custScaleY="110000"/>
      <dgm:spPr/>
      <dgm:t>
        <a:bodyPr/>
        <a:lstStyle/>
        <a:p>
          <a:endParaRPr lang="en-US"/>
        </a:p>
      </dgm:t>
    </dgm:pt>
    <dgm:pt modelId="{712AFCC5-96B5-4BE8-B759-BF8360A7268E}" type="pres">
      <dgm:prSet presAssocID="{2AE6DDBF-C178-430E-B0C1-5201E0D566B2}" presName="hierChild3" presStyleCnt="0"/>
      <dgm:spPr/>
    </dgm:pt>
    <dgm:pt modelId="{59DC3DBF-11AB-4269-AA91-AB5751D8192D}" type="pres">
      <dgm:prSet presAssocID="{784DA261-90EB-41F4-959C-EC738AA86C9E}" presName="Name19" presStyleLbl="parChTrans1D3" presStyleIdx="2" presStyleCnt="4"/>
      <dgm:spPr/>
      <dgm:t>
        <a:bodyPr/>
        <a:lstStyle/>
        <a:p>
          <a:endParaRPr lang="en-US"/>
        </a:p>
      </dgm:t>
    </dgm:pt>
    <dgm:pt modelId="{930ABF5E-812D-4174-96E1-60D8BE5BF222}" type="pres">
      <dgm:prSet presAssocID="{F825C940-94F3-4471-81C9-967DB0B10473}" presName="Name21" presStyleCnt="0"/>
      <dgm:spPr/>
    </dgm:pt>
    <dgm:pt modelId="{72977EDD-25B2-4737-9E73-08D688E6C0F5}" type="pres">
      <dgm:prSet presAssocID="{F825C940-94F3-4471-81C9-967DB0B10473}" presName="level2Shape" presStyleLbl="node3" presStyleIdx="2" presStyleCnt="4" custScaleY="113586" custLinFactNeighborX="-1933" custLinFactNeighborY="-1605"/>
      <dgm:spPr/>
      <dgm:t>
        <a:bodyPr/>
        <a:lstStyle/>
        <a:p>
          <a:endParaRPr lang="en-US"/>
        </a:p>
      </dgm:t>
    </dgm:pt>
    <dgm:pt modelId="{CA3CD32A-A22F-4551-92A3-94FE287B4FDE}" type="pres">
      <dgm:prSet presAssocID="{F825C940-94F3-4471-81C9-967DB0B10473}" presName="hierChild3" presStyleCnt="0"/>
      <dgm:spPr/>
    </dgm:pt>
    <dgm:pt modelId="{D682554F-7B0D-42DF-AE1E-6FC29A5475C5}" type="pres">
      <dgm:prSet presAssocID="{D61184F7-FAEE-485C-8C72-6F2016061C9D}" presName="Name19" presStyleLbl="parChTrans1D2" presStyleIdx="2" presStyleCnt="3"/>
      <dgm:spPr/>
      <dgm:t>
        <a:bodyPr/>
        <a:lstStyle/>
        <a:p>
          <a:endParaRPr lang="en-US"/>
        </a:p>
      </dgm:t>
    </dgm:pt>
    <dgm:pt modelId="{790BF5F1-6820-4536-9BCF-379B7118EECB}" type="pres">
      <dgm:prSet presAssocID="{EAAEC5CD-B4B8-42E9-99DB-F3D3F33B5A0C}" presName="Name21" presStyleCnt="0"/>
      <dgm:spPr/>
    </dgm:pt>
    <dgm:pt modelId="{F26DDCDB-74E4-453E-BEAE-23D50236C8F1}" type="pres">
      <dgm:prSet presAssocID="{EAAEC5CD-B4B8-42E9-99DB-F3D3F33B5A0C}" presName="level2Shape" presStyleLbl="node2" presStyleIdx="2" presStyleCnt="3"/>
      <dgm:spPr/>
      <dgm:t>
        <a:bodyPr/>
        <a:lstStyle/>
        <a:p>
          <a:endParaRPr lang="en-US"/>
        </a:p>
      </dgm:t>
    </dgm:pt>
    <dgm:pt modelId="{F1553D2D-33F5-4ABC-B8C6-3F342879B82D}" type="pres">
      <dgm:prSet presAssocID="{EAAEC5CD-B4B8-42E9-99DB-F3D3F33B5A0C}" presName="hierChild3" presStyleCnt="0"/>
      <dgm:spPr/>
    </dgm:pt>
    <dgm:pt modelId="{9A160BC6-80A7-449C-BDF7-5B17E5B054DC}" type="pres">
      <dgm:prSet presAssocID="{8F4F96C3-DF90-446F-A8BB-E1A9A5A582B4}" presName="Name19" presStyleLbl="parChTrans1D3" presStyleIdx="3" presStyleCnt="4"/>
      <dgm:spPr/>
      <dgm:t>
        <a:bodyPr/>
        <a:lstStyle/>
        <a:p>
          <a:endParaRPr lang="en-US"/>
        </a:p>
      </dgm:t>
    </dgm:pt>
    <dgm:pt modelId="{62477D28-BBF5-41DE-AA07-C53425E88173}" type="pres">
      <dgm:prSet presAssocID="{1F59979A-EBB8-481E-A916-02AF4AAABE93}" presName="Name21" presStyleCnt="0"/>
      <dgm:spPr/>
    </dgm:pt>
    <dgm:pt modelId="{56E84EC1-2F18-458A-9FA0-E5A0EB9CF9B8}" type="pres">
      <dgm:prSet presAssocID="{1F59979A-EBB8-481E-A916-02AF4AAABE93}" presName="level2Shape" presStyleLbl="node3" presStyleIdx="3" presStyleCnt="4"/>
      <dgm:spPr/>
      <dgm:t>
        <a:bodyPr/>
        <a:lstStyle/>
        <a:p>
          <a:endParaRPr lang="en-US"/>
        </a:p>
      </dgm:t>
    </dgm:pt>
    <dgm:pt modelId="{1335A8E2-346C-4FC3-80F2-F568ABA0F7FF}" type="pres">
      <dgm:prSet presAssocID="{1F59979A-EBB8-481E-A916-02AF4AAABE93}" presName="hierChild3" presStyleCnt="0"/>
      <dgm:spPr/>
    </dgm:pt>
    <dgm:pt modelId="{7DC07715-30E7-44E0-95A9-21E5EA8CC830}" type="pres">
      <dgm:prSet presAssocID="{C7A9BDDA-2FD8-4903-9915-72DB803FE9E2}" presName="bgShapesFlow" presStyleCnt="0"/>
      <dgm:spPr/>
    </dgm:pt>
    <dgm:pt modelId="{7A2279B8-B4E7-4D95-80B4-7507C5EA8F86}" type="pres">
      <dgm:prSet presAssocID="{16E18197-92A6-4584-9F22-E5FAECF24061}" presName="rectComp" presStyleCnt="0"/>
      <dgm:spPr/>
    </dgm:pt>
    <dgm:pt modelId="{9243CC46-6E70-476C-B85F-1FD5DE4F5711}" type="pres">
      <dgm:prSet presAssocID="{16E18197-92A6-4584-9F22-E5FAECF24061}" presName="bgRect" presStyleLbl="bgShp" presStyleIdx="0" presStyleCnt="3"/>
      <dgm:spPr/>
      <dgm:t>
        <a:bodyPr/>
        <a:lstStyle/>
        <a:p>
          <a:endParaRPr lang="en-US"/>
        </a:p>
      </dgm:t>
    </dgm:pt>
    <dgm:pt modelId="{C33D7BFA-DA93-45BF-B6F1-7F1F8B980AF7}" type="pres">
      <dgm:prSet presAssocID="{16E18197-92A6-4584-9F22-E5FAECF24061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3BB13-A6F7-451F-9A6F-F24C489CA3D1}" type="pres">
      <dgm:prSet presAssocID="{16E18197-92A6-4584-9F22-E5FAECF24061}" presName="spComp" presStyleCnt="0"/>
      <dgm:spPr/>
    </dgm:pt>
    <dgm:pt modelId="{2282C9B0-5CF2-4D28-868D-0DF25998EF22}" type="pres">
      <dgm:prSet presAssocID="{16E18197-92A6-4584-9F22-E5FAECF24061}" presName="vSp" presStyleCnt="0"/>
      <dgm:spPr/>
    </dgm:pt>
    <dgm:pt modelId="{1205A212-0675-4AB8-A16D-C9488C107BF9}" type="pres">
      <dgm:prSet presAssocID="{AA4A39E2-BE8E-4404-95AC-452C3B882088}" presName="rectComp" presStyleCnt="0"/>
      <dgm:spPr/>
    </dgm:pt>
    <dgm:pt modelId="{0727F824-1CCC-46CE-86FB-651C1556F3D4}" type="pres">
      <dgm:prSet presAssocID="{AA4A39E2-BE8E-4404-95AC-452C3B882088}" presName="bgRect" presStyleLbl="bgShp" presStyleIdx="1" presStyleCnt="3"/>
      <dgm:spPr/>
      <dgm:t>
        <a:bodyPr/>
        <a:lstStyle/>
        <a:p>
          <a:endParaRPr lang="en-US"/>
        </a:p>
      </dgm:t>
    </dgm:pt>
    <dgm:pt modelId="{C0A05772-4C8E-4CEF-BCDF-1BBFA0284C0E}" type="pres">
      <dgm:prSet presAssocID="{AA4A39E2-BE8E-4404-95AC-452C3B882088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9F6254-3AFA-42A7-8082-2EC46A6985BB}" type="pres">
      <dgm:prSet presAssocID="{AA4A39E2-BE8E-4404-95AC-452C3B882088}" presName="spComp" presStyleCnt="0"/>
      <dgm:spPr/>
    </dgm:pt>
    <dgm:pt modelId="{5E60C31E-9F68-4C01-BABE-63AC4C2471A2}" type="pres">
      <dgm:prSet presAssocID="{AA4A39E2-BE8E-4404-95AC-452C3B882088}" presName="vSp" presStyleCnt="0"/>
      <dgm:spPr/>
    </dgm:pt>
    <dgm:pt modelId="{80BE6AA1-D48D-464C-9070-9BEE2098D408}" type="pres">
      <dgm:prSet presAssocID="{A98891D8-3D19-4085-853D-B016B0061381}" presName="rectComp" presStyleCnt="0"/>
      <dgm:spPr/>
    </dgm:pt>
    <dgm:pt modelId="{361AA2B3-4499-47E0-9837-CFD89C37AF59}" type="pres">
      <dgm:prSet presAssocID="{A98891D8-3D19-4085-853D-B016B0061381}" presName="bgRect" presStyleLbl="bgShp" presStyleIdx="2" presStyleCnt="3" custScaleY="108646"/>
      <dgm:spPr/>
      <dgm:t>
        <a:bodyPr/>
        <a:lstStyle/>
        <a:p>
          <a:endParaRPr lang="en-US"/>
        </a:p>
      </dgm:t>
    </dgm:pt>
    <dgm:pt modelId="{CD2D3EC6-DAC9-43EB-A2A9-20A02A6ADD6C}" type="pres">
      <dgm:prSet presAssocID="{A98891D8-3D19-4085-853D-B016B0061381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7C4F64-0659-4F78-9293-D0B8403CF070}" srcId="{C7A9BDDA-2FD8-4903-9915-72DB803FE9E2}" destId="{AA4A39E2-BE8E-4404-95AC-452C3B882088}" srcOrd="2" destOrd="0" parTransId="{825CB515-9DF6-44EC-8B39-DBC2F13AAD61}" sibTransId="{C2D94801-C4D1-43C4-BF93-E2FDDB59FF7F}"/>
    <dgm:cxn modelId="{BA5EBEF1-6191-4722-92C6-DF72C2F6F239}" type="presOf" srcId="{D61184F7-FAEE-485C-8C72-6F2016061C9D}" destId="{D682554F-7B0D-42DF-AE1E-6FC29A5475C5}" srcOrd="0" destOrd="0" presId="urn:microsoft.com/office/officeart/2005/8/layout/hierarchy6"/>
    <dgm:cxn modelId="{95CF88BD-CBEE-4279-B258-AD8BF568E586}" type="presOf" srcId="{AA4A39E2-BE8E-4404-95AC-452C3B882088}" destId="{C0A05772-4C8E-4CEF-BCDF-1BBFA0284C0E}" srcOrd="1" destOrd="0" presId="urn:microsoft.com/office/officeart/2005/8/layout/hierarchy6"/>
    <dgm:cxn modelId="{C73B1AFC-13DF-4243-A931-BE471EE680F7}" type="presOf" srcId="{0195409F-448D-4A11-AC0D-A8A7DB245E1A}" destId="{4F3C4545-66E1-4401-92B9-D054645D126A}" srcOrd="0" destOrd="0" presId="urn:microsoft.com/office/officeart/2005/8/layout/hierarchy6"/>
    <dgm:cxn modelId="{D9621FE1-FFF4-4910-9FF2-16A9A0844665}" type="presOf" srcId="{A98891D8-3D19-4085-853D-B016B0061381}" destId="{CD2D3EC6-DAC9-43EB-A2A9-20A02A6ADD6C}" srcOrd="1" destOrd="0" presId="urn:microsoft.com/office/officeart/2005/8/layout/hierarchy6"/>
    <dgm:cxn modelId="{C101B660-A4D1-457A-874F-5F27ED575B2F}" type="presOf" srcId="{8FF3A7DA-C94B-45C7-A1A5-B1FC8595D091}" destId="{9E7CE1EB-ED3D-4AAC-A1A3-E3B57E4AFAA9}" srcOrd="0" destOrd="0" presId="urn:microsoft.com/office/officeart/2005/8/layout/hierarchy6"/>
    <dgm:cxn modelId="{014A875A-8BA7-469A-8531-8B55A0F5FCF7}" srcId="{C7A9BDDA-2FD8-4903-9915-72DB803FE9E2}" destId="{A98891D8-3D19-4085-853D-B016B0061381}" srcOrd="3" destOrd="0" parTransId="{0DB14409-4610-48A5-93FB-871257D21ABA}" sibTransId="{91DFD6F0-9C62-4AA5-9EDA-DD58C5C3B903}"/>
    <dgm:cxn modelId="{65B8D11D-246E-4F05-8439-303DC4302F6C}" type="presOf" srcId="{429D7148-5588-4A96-A787-A3491D74825C}" destId="{CE763E7C-702B-4CB1-9C68-1C46AD712B52}" srcOrd="0" destOrd="0" presId="urn:microsoft.com/office/officeart/2005/8/layout/hierarchy6"/>
    <dgm:cxn modelId="{3B947291-51DD-4583-8BD2-CB86DAA226C2}" type="presOf" srcId="{4ED091DE-33AE-47BA-9B3B-251C9ABE734A}" destId="{5442E0BC-7F4A-403E-978D-2869E3DB2A04}" srcOrd="0" destOrd="0" presId="urn:microsoft.com/office/officeart/2005/8/layout/hierarchy6"/>
    <dgm:cxn modelId="{25831EB3-5C2D-49A1-B6C6-0C9F7652A459}" srcId="{57E3B85F-2E05-4A35-A7FF-2A404F07C697}" destId="{F825C940-94F3-4471-81C9-967DB0B10473}" srcOrd="1" destOrd="0" parTransId="{784DA261-90EB-41F4-959C-EC738AA86C9E}" sibTransId="{F8A8C0A2-BEBB-4FF1-9E7A-68430C399BAB}"/>
    <dgm:cxn modelId="{5084CAD7-6687-4F34-B5D3-4B5290C04B5D}" type="presOf" srcId="{A98891D8-3D19-4085-853D-B016B0061381}" destId="{361AA2B3-4499-47E0-9837-CFD89C37AF59}" srcOrd="0" destOrd="0" presId="urn:microsoft.com/office/officeart/2005/8/layout/hierarchy6"/>
    <dgm:cxn modelId="{5DDBF824-702F-4C22-99E7-0123B35EF2DC}" type="presOf" srcId="{C7A9BDDA-2FD8-4903-9915-72DB803FE9E2}" destId="{23CC2B98-8809-4FF1-A400-78FF0126401A}" srcOrd="0" destOrd="0" presId="urn:microsoft.com/office/officeart/2005/8/layout/hierarchy6"/>
    <dgm:cxn modelId="{72A2D868-C165-4861-AF75-050B54A715EE}" srcId="{EAAEC5CD-B4B8-42E9-99DB-F3D3F33B5A0C}" destId="{1F59979A-EBB8-481E-A916-02AF4AAABE93}" srcOrd="0" destOrd="0" parTransId="{8F4F96C3-DF90-446F-A8BB-E1A9A5A582B4}" sibTransId="{87D87A7A-35A1-4440-A233-31E65332E16B}"/>
    <dgm:cxn modelId="{27FCA072-97DE-4E50-A73E-C194EE57DD80}" srcId="{8FF3A7DA-C94B-45C7-A1A5-B1FC8595D091}" destId="{7D65BFFC-C6CE-4956-A29D-AC50AB8EF308}" srcOrd="0" destOrd="0" parTransId="{4ED091DE-33AE-47BA-9B3B-251C9ABE734A}" sibTransId="{FD895C95-BEC9-4732-B48B-D00BC7557579}"/>
    <dgm:cxn modelId="{71ED5A2C-1BEF-46E6-A377-E815A4025AC2}" type="presOf" srcId="{EAAEC5CD-B4B8-42E9-99DB-F3D3F33B5A0C}" destId="{F26DDCDB-74E4-453E-BEAE-23D50236C8F1}" srcOrd="0" destOrd="0" presId="urn:microsoft.com/office/officeart/2005/8/layout/hierarchy6"/>
    <dgm:cxn modelId="{E1FA1B54-63ED-4D81-90D7-C9DCAA5F601E}" srcId="{8FF3A7DA-C94B-45C7-A1A5-B1FC8595D091}" destId="{EAAEC5CD-B4B8-42E9-99DB-F3D3F33B5A0C}" srcOrd="2" destOrd="0" parTransId="{D61184F7-FAEE-485C-8C72-6F2016061C9D}" sibTransId="{4C021DE9-C71B-4B5B-B6D6-CB93E2A903E0}"/>
    <dgm:cxn modelId="{8F80A0AB-1467-43F2-8837-C933EEB0757C}" type="presOf" srcId="{16E18197-92A6-4584-9F22-E5FAECF24061}" destId="{C33D7BFA-DA93-45BF-B6F1-7F1F8B980AF7}" srcOrd="1" destOrd="0" presId="urn:microsoft.com/office/officeart/2005/8/layout/hierarchy6"/>
    <dgm:cxn modelId="{873ECC4D-A2B3-44DF-B948-A7A2618FFAAF}" type="presOf" srcId="{1F59979A-EBB8-481E-A916-02AF4AAABE93}" destId="{56E84EC1-2F18-458A-9FA0-E5A0EB9CF9B8}" srcOrd="0" destOrd="0" presId="urn:microsoft.com/office/officeart/2005/8/layout/hierarchy6"/>
    <dgm:cxn modelId="{99087C73-8C3E-40B4-8C19-7506C73D5AB0}" type="presOf" srcId="{9C80DBDA-0E36-44C5-88FB-77B0D4CBF09F}" destId="{E0C052A2-41D2-47F3-8835-3CB29117A03C}" srcOrd="0" destOrd="0" presId="urn:microsoft.com/office/officeart/2005/8/layout/hierarchy6"/>
    <dgm:cxn modelId="{E8CFDA6A-E9AA-4666-B221-30A7219FC2EF}" type="presOf" srcId="{16E18197-92A6-4584-9F22-E5FAECF24061}" destId="{9243CC46-6E70-476C-B85F-1FD5DE4F5711}" srcOrd="0" destOrd="0" presId="urn:microsoft.com/office/officeart/2005/8/layout/hierarchy6"/>
    <dgm:cxn modelId="{DF02DF94-FC08-4CC1-96D4-EC1D29163B8C}" type="presOf" srcId="{8F4F96C3-DF90-446F-A8BB-E1A9A5A582B4}" destId="{9A160BC6-80A7-449C-BDF7-5B17E5B054DC}" srcOrd="0" destOrd="0" presId="urn:microsoft.com/office/officeart/2005/8/layout/hierarchy6"/>
    <dgm:cxn modelId="{A5600EB2-4083-48F2-9C19-5A810E831653}" type="presOf" srcId="{7D65BFFC-C6CE-4956-A29D-AC50AB8EF308}" destId="{23EF0599-C144-4BA8-9C8E-00CE53F05D13}" srcOrd="0" destOrd="0" presId="urn:microsoft.com/office/officeart/2005/8/layout/hierarchy6"/>
    <dgm:cxn modelId="{7DCD6BB1-B007-48BE-9447-E1CB47A2094C}" type="presOf" srcId="{57E3B85F-2E05-4A35-A7FF-2A404F07C697}" destId="{5C8259BB-3183-4BF8-8768-0C4F7AABC36E}" srcOrd="0" destOrd="0" presId="urn:microsoft.com/office/officeart/2005/8/layout/hierarchy6"/>
    <dgm:cxn modelId="{333CC0EC-854C-4AA2-9726-6A609FF375BD}" type="presOf" srcId="{2AE6DDBF-C178-430E-B0C1-5201E0D566B2}" destId="{2DA87742-5F9A-42FE-A88F-BAD183A40596}" srcOrd="0" destOrd="0" presId="urn:microsoft.com/office/officeart/2005/8/layout/hierarchy6"/>
    <dgm:cxn modelId="{565E71F9-7D04-478C-9694-81FA4EFA346F}" srcId="{C7A9BDDA-2FD8-4903-9915-72DB803FE9E2}" destId="{16E18197-92A6-4584-9F22-E5FAECF24061}" srcOrd="1" destOrd="0" parTransId="{C9088383-FCBC-490F-9E62-5B6681E07496}" sibTransId="{F9600426-0313-4943-B114-AF83EB34514E}"/>
    <dgm:cxn modelId="{A8DD9D43-14C9-4CEC-ABBF-40410E9C8234}" srcId="{7D65BFFC-C6CE-4956-A29D-AC50AB8EF308}" destId="{C80D0DEE-BD5C-43CF-B323-97FE6B9DAA22}" srcOrd="0" destOrd="0" parTransId="{429D7148-5588-4A96-A787-A3491D74825C}" sibTransId="{1ED5B3FA-4104-4917-8FDE-D9A634FF0181}"/>
    <dgm:cxn modelId="{6203A5EE-F036-427B-93CD-0A81DB8109A6}" type="presOf" srcId="{F825C940-94F3-4471-81C9-967DB0B10473}" destId="{72977EDD-25B2-4737-9E73-08D688E6C0F5}" srcOrd="0" destOrd="0" presId="urn:microsoft.com/office/officeart/2005/8/layout/hierarchy6"/>
    <dgm:cxn modelId="{3DFECD52-1422-4B5F-81EB-BE9FCBE1B6CC}" srcId="{57E3B85F-2E05-4A35-A7FF-2A404F07C697}" destId="{2AE6DDBF-C178-430E-B0C1-5201E0D566B2}" srcOrd="0" destOrd="0" parTransId="{0195409F-448D-4A11-AC0D-A8A7DB245E1A}" sibTransId="{0862A08A-49EA-45F6-B5C1-564F9E560ACB}"/>
    <dgm:cxn modelId="{116984D1-659B-46D7-9A8D-BAE34398AFA0}" type="presOf" srcId="{C80D0DEE-BD5C-43CF-B323-97FE6B9DAA22}" destId="{5F03E841-2197-46F1-A3D8-C3F9C0A5DF9E}" srcOrd="0" destOrd="0" presId="urn:microsoft.com/office/officeart/2005/8/layout/hierarchy6"/>
    <dgm:cxn modelId="{9FD2095F-8853-42BE-8B5A-E44B7DCEE979}" type="presOf" srcId="{784DA261-90EB-41F4-959C-EC738AA86C9E}" destId="{59DC3DBF-11AB-4269-AA91-AB5751D8192D}" srcOrd="0" destOrd="0" presId="urn:microsoft.com/office/officeart/2005/8/layout/hierarchy6"/>
    <dgm:cxn modelId="{CCA7294D-135B-4D2E-92B5-5A9072CA487E}" srcId="{8FF3A7DA-C94B-45C7-A1A5-B1FC8595D091}" destId="{57E3B85F-2E05-4A35-A7FF-2A404F07C697}" srcOrd="1" destOrd="0" parTransId="{9C80DBDA-0E36-44C5-88FB-77B0D4CBF09F}" sibTransId="{A67C6A3C-FD02-4F0C-A051-0C97229EBD56}"/>
    <dgm:cxn modelId="{AB4CABA2-A6BC-4D8E-9FF9-4FD305CD84C7}" type="presOf" srcId="{AA4A39E2-BE8E-4404-95AC-452C3B882088}" destId="{0727F824-1CCC-46CE-86FB-651C1556F3D4}" srcOrd="0" destOrd="0" presId="urn:microsoft.com/office/officeart/2005/8/layout/hierarchy6"/>
    <dgm:cxn modelId="{4C6869D1-AAAA-467B-A6AA-FEC86373E35C}" srcId="{C7A9BDDA-2FD8-4903-9915-72DB803FE9E2}" destId="{8FF3A7DA-C94B-45C7-A1A5-B1FC8595D091}" srcOrd="0" destOrd="0" parTransId="{D9448AF6-0650-4700-8D79-2547863F80CD}" sibTransId="{4F078EA8-0171-4D88-9B15-DE9ED60F779A}"/>
    <dgm:cxn modelId="{D24E3723-CC51-4D4D-A7AB-F689DAB953D9}" type="presParOf" srcId="{23CC2B98-8809-4FF1-A400-78FF0126401A}" destId="{32586006-1DF6-42AA-A99B-B0C7E3933F84}" srcOrd="0" destOrd="0" presId="urn:microsoft.com/office/officeart/2005/8/layout/hierarchy6"/>
    <dgm:cxn modelId="{BFA100CB-D4DE-4C2E-A10A-403088BAE46E}" type="presParOf" srcId="{32586006-1DF6-42AA-A99B-B0C7E3933F84}" destId="{2F6A2589-61B0-466A-9B07-B918A2242704}" srcOrd="0" destOrd="0" presId="urn:microsoft.com/office/officeart/2005/8/layout/hierarchy6"/>
    <dgm:cxn modelId="{07CB956E-F4A6-4730-A015-C18732BCFFC7}" type="presParOf" srcId="{32586006-1DF6-42AA-A99B-B0C7E3933F84}" destId="{EFF971BC-F625-49C2-A860-6140064917E2}" srcOrd="1" destOrd="0" presId="urn:microsoft.com/office/officeart/2005/8/layout/hierarchy6"/>
    <dgm:cxn modelId="{BB8DCBA1-C108-47E7-A709-2340E68E9EA2}" type="presParOf" srcId="{EFF971BC-F625-49C2-A860-6140064917E2}" destId="{6BEFEF7C-BA0A-45AB-ABB2-B9307A25DD07}" srcOrd="0" destOrd="0" presId="urn:microsoft.com/office/officeart/2005/8/layout/hierarchy6"/>
    <dgm:cxn modelId="{497D9503-0D2F-41AC-89AB-9E73FEDAED5F}" type="presParOf" srcId="{6BEFEF7C-BA0A-45AB-ABB2-B9307A25DD07}" destId="{9E7CE1EB-ED3D-4AAC-A1A3-E3B57E4AFAA9}" srcOrd="0" destOrd="0" presId="urn:microsoft.com/office/officeart/2005/8/layout/hierarchy6"/>
    <dgm:cxn modelId="{6F1C46D1-828E-4FB3-AFF5-B49F4DB3EECF}" type="presParOf" srcId="{6BEFEF7C-BA0A-45AB-ABB2-B9307A25DD07}" destId="{7B81E0A2-BB47-4013-AF5D-D0E555B51B4E}" srcOrd="1" destOrd="0" presId="urn:microsoft.com/office/officeart/2005/8/layout/hierarchy6"/>
    <dgm:cxn modelId="{26DFD2AE-41AC-4160-8310-0111CD4CB1B0}" type="presParOf" srcId="{7B81E0A2-BB47-4013-AF5D-D0E555B51B4E}" destId="{5442E0BC-7F4A-403E-978D-2869E3DB2A04}" srcOrd="0" destOrd="0" presId="urn:microsoft.com/office/officeart/2005/8/layout/hierarchy6"/>
    <dgm:cxn modelId="{4F852BD3-E01B-4403-BE32-ECAFED69E054}" type="presParOf" srcId="{7B81E0A2-BB47-4013-AF5D-D0E555B51B4E}" destId="{B63C3E69-08E4-48B4-A401-35F29F43737A}" srcOrd="1" destOrd="0" presId="urn:microsoft.com/office/officeart/2005/8/layout/hierarchy6"/>
    <dgm:cxn modelId="{45CFAF7A-96AD-4454-9EA5-DC032629A4F7}" type="presParOf" srcId="{B63C3E69-08E4-48B4-A401-35F29F43737A}" destId="{23EF0599-C144-4BA8-9C8E-00CE53F05D13}" srcOrd="0" destOrd="0" presId="urn:microsoft.com/office/officeart/2005/8/layout/hierarchy6"/>
    <dgm:cxn modelId="{A5B8F4D1-CD8B-462F-9DB3-37426AEBF9E3}" type="presParOf" srcId="{B63C3E69-08E4-48B4-A401-35F29F43737A}" destId="{06AA420C-CF73-41FB-AFA7-97BFE4302ACE}" srcOrd="1" destOrd="0" presId="urn:microsoft.com/office/officeart/2005/8/layout/hierarchy6"/>
    <dgm:cxn modelId="{8A46FB06-0168-4268-BD5A-CB9A6BFE42A6}" type="presParOf" srcId="{06AA420C-CF73-41FB-AFA7-97BFE4302ACE}" destId="{CE763E7C-702B-4CB1-9C68-1C46AD712B52}" srcOrd="0" destOrd="0" presId="urn:microsoft.com/office/officeart/2005/8/layout/hierarchy6"/>
    <dgm:cxn modelId="{9216B7AA-4B55-47D4-8C41-F01008033146}" type="presParOf" srcId="{06AA420C-CF73-41FB-AFA7-97BFE4302ACE}" destId="{E035F7BE-5415-4DB4-8EFF-792A26A16089}" srcOrd="1" destOrd="0" presId="urn:microsoft.com/office/officeart/2005/8/layout/hierarchy6"/>
    <dgm:cxn modelId="{6A3A5AB5-3126-460D-AC39-6DA091A3965A}" type="presParOf" srcId="{E035F7BE-5415-4DB4-8EFF-792A26A16089}" destId="{5F03E841-2197-46F1-A3D8-C3F9C0A5DF9E}" srcOrd="0" destOrd="0" presId="urn:microsoft.com/office/officeart/2005/8/layout/hierarchy6"/>
    <dgm:cxn modelId="{59557893-6D66-423C-A1B9-B2E396D13684}" type="presParOf" srcId="{E035F7BE-5415-4DB4-8EFF-792A26A16089}" destId="{C5A373EB-555E-49D8-B37B-64280569D119}" srcOrd="1" destOrd="0" presId="urn:microsoft.com/office/officeart/2005/8/layout/hierarchy6"/>
    <dgm:cxn modelId="{AEDD07F9-2C4F-4CCF-9272-D288B57B2017}" type="presParOf" srcId="{7B81E0A2-BB47-4013-AF5D-D0E555B51B4E}" destId="{E0C052A2-41D2-47F3-8835-3CB29117A03C}" srcOrd="2" destOrd="0" presId="urn:microsoft.com/office/officeart/2005/8/layout/hierarchy6"/>
    <dgm:cxn modelId="{167CB857-1DBB-4F74-ADA9-2D815936396B}" type="presParOf" srcId="{7B81E0A2-BB47-4013-AF5D-D0E555B51B4E}" destId="{202035AF-837F-45C1-8312-B5460B47CD6B}" srcOrd="3" destOrd="0" presId="urn:microsoft.com/office/officeart/2005/8/layout/hierarchy6"/>
    <dgm:cxn modelId="{9726BC7C-AA19-4199-9763-E3757788E18E}" type="presParOf" srcId="{202035AF-837F-45C1-8312-B5460B47CD6B}" destId="{5C8259BB-3183-4BF8-8768-0C4F7AABC36E}" srcOrd="0" destOrd="0" presId="urn:microsoft.com/office/officeart/2005/8/layout/hierarchy6"/>
    <dgm:cxn modelId="{B505838F-1650-484B-99EC-B7879D7778AD}" type="presParOf" srcId="{202035AF-837F-45C1-8312-B5460B47CD6B}" destId="{819285B9-3474-445F-8650-F35A1C09CFBF}" srcOrd="1" destOrd="0" presId="urn:microsoft.com/office/officeart/2005/8/layout/hierarchy6"/>
    <dgm:cxn modelId="{F5D6A874-38C9-4A02-AA89-0731BC419E82}" type="presParOf" srcId="{819285B9-3474-445F-8650-F35A1C09CFBF}" destId="{4F3C4545-66E1-4401-92B9-D054645D126A}" srcOrd="0" destOrd="0" presId="urn:microsoft.com/office/officeart/2005/8/layout/hierarchy6"/>
    <dgm:cxn modelId="{14137758-D1E1-4F33-8076-06C96460A86D}" type="presParOf" srcId="{819285B9-3474-445F-8650-F35A1C09CFBF}" destId="{FD736A2B-42AD-4EC0-8ABE-1BA0AA98B3A9}" srcOrd="1" destOrd="0" presId="urn:microsoft.com/office/officeart/2005/8/layout/hierarchy6"/>
    <dgm:cxn modelId="{9A98F351-C39B-4C77-A4E9-11C7B0F46D3C}" type="presParOf" srcId="{FD736A2B-42AD-4EC0-8ABE-1BA0AA98B3A9}" destId="{2DA87742-5F9A-42FE-A88F-BAD183A40596}" srcOrd="0" destOrd="0" presId="urn:microsoft.com/office/officeart/2005/8/layout/hierarchy6"/>
    <dgm:cxn modelId="{3E646C7D-0DA7-4535-980F-1FB0BC990639}" type="presParOf" srcId="{FD736A2B-42AD-4EC0-8ABE-1BA0AA98B3A9}" destId="{712AFCC5-96B5-4BE8-B759-BF8360A7268E}" srcOrd="1" destOrd="0" presId="urn:microsoft.com/office/officeart/2005/8/layout/hierarchy6"/>
    <dgm:cxn modelId="{2940D5FF-DE06-4E62-9D4B-809DC08224A2}" type="presParOf" srcId="{819285B9-3474-445F-8650-F35A1C09CFBF}" destId="{59DC3DBF-11AB-4269-AA91-AB5751D8192D}" srcOrd="2" destOrd="0" presId="urn:microsoft.com/office/officeart/2005/8/layout/hierarchy6"/>
    <dgm:cxn modelId="{C745A957-0DF1-4DCA-8E8A-82813A8081F6}" type="presParOf" srcId="{819285B9-3474-445F-8650-F35A1C09CFBF}" destId="{930ABF5E-812D-4174-96E1-60D8BE5BF222}" srcOrd="3" destOrd="0" presId="urn:microsoft.com/office/officeart/2005/8/layout/hierarchy6"/>
    <dgm:cxn modelId="{D15BF3BE-CD7E-4219-98C8-8E7EEF1D52E5}" type="presParOf" srcId="{930ABF5E-812D-4174-96E1-60D8BE5BF222}" destId="{72977EDD-25B2-4737-9E73-08D688E6C0F5}" srcOrd="0" destOrd="0" presId="urn:microsoft.com/office/officeart/2005/8/layout/hierarchy6"/>
    <dgm:cxn modelId="{9E52800C-EE23-4F35-8F7D-ED99A1F5E94B}" type="presParOf" srcId="{930ABF5E-812D-4174-96E1-60D8BE5BF222}" destId="{CA3CD32A-A22F-4551-92A3-94FE287B4FDE}" srcOrd="1" destOrd="0" presId="urn:microsoft.com/office/officeart/2005/8/layout/hierarchy6"/>
    <dgm:cxn modelId="{D9260C18-BB4C-43B5-BA32-38F737E924FB}" type="presParOf" srcId="{7B81E0A2-BB47-4013-AF5D-D0E555B51B4E}" destId="{D682554F-7B0D-42DF-AE1E-6FC29A5475C5}" srcOrd="4" destOrd="0" presId="urn:microsoft.com/office/officeart/2005/8/layout/hierarchy6"/>
    <dgm:cxn modelId="{1C7145E7-3060-40FD-A4AD-DD172D86EBFD}" type="presParOf" srcId="{7B81E0A2-BB47-4013-AF5D-D0E555B51B4E}" destId="{790BF5F1-6820-4536-9BCF-379B7118EECB}" srcOrd="5" destOrd="0" presId="urn:microsoft.com/office/officeart/2005/8/layout/hierarchy6"/>
    <dgm:cxn modelId="{9B92A429-F251-4A12-A765-10F208FD190B}" type="presParOf" srcId="{790BF5F1-6820-4536-9BCF-379B7118EECB}" destId="{F26DDCDB-74E4-453E-BEAE-23D50236C8F1}" srcOrd="0" destOrd="0" presId="urn:microsoft.com/office/officeart/2005/8/layout/hierarchy6"/>
    <dgm:cxn modelId="{D5D9C1F2-AA4A-4FB2-90DC-8CCEF7C731E2}" type="presParOf" srcId="{790BF5F1-6820-4536-9BCF-379B7118EECB}" destId="{F1553D2D-33F5-4ABC-B8C6-3F342879B82D}" srcOrd="1" destOrd="0" presId="urn:microsoft.com/office/officeart/2005/8/layout/hierarchy6"/>
    <dgm:cxn modelId="{0AA5E46C-C5C8-417F-A1D6-046A27755C33}" type="presParOf" srcId="{F1553D2D-33F5-4ABC-B8C6-3F342879B82D}" destId="{9A160BC6-80A7-449C-BDF7-5B17E5B054DC}" srcOrd="0" destOrd="0" presId="urn:microsoft.com/office/officeart/2005/8/layout/hierarchy6"/>
    <dgm:cxn modelId="{1CB1F23C-032D-4D98-B9BB-A73F3A7F8280}" type="presParOf" srcId="{F1553D2D-33F5-4ABC-B8C6-3F342879B82D}" destId="{62477D28-BBF5-41DE-AA07-C53425E88173}" srcOrd="1" destOrd="0" presId="urn:microsoft.com/office/officeart/2005/8/layout/hierarchy6"/>
    <dgm:cxn modelId="{3D131E83-C3A8-4D84-B75D-DC0A84E74FDE}" type="presParOf" srcId="{62477D28-BBF5-41DE-AA07-C53425E88173}" destId="{56E84EC1-2F18-458A-9FA0-E5A0EB9CF9B8}" srcOrd="0" destOrd="0" presId="urn:microsoft.com/office/officeart/2005/8/layout/hierarchy6"/>
    <dgm:cxn modelId="{A3278CBE-A581-4419-B4BF-AE8E5A84E46E}" type="presParOf" srcId="{62477D28-BBF5-41DE-AA07-C53425E88173}" destId="{1335A8E2-346C-4FC3-80F2-F568ABA0F7FF}" srcOrd="1" destOrd="0" presId="urn:microsoft.com/office/officeart/2005/8/layout/hierarchy6"/>
    <dgm:cxn modelId="{D09F814B-D318-4976-ADF8-BF2E0A561D37}" type="presParOf" srcId="{23CC2B98-8809-4FF1-A400-78FF0126401A}" destId="{7DC07715-30E7-44E0-95A9-21E5EA8CC830}" srcOrd="1" destOrd="0" presId="urn:microsoft.com/office/officeart/2005/8/layout/hierarchy6"/>
    <dgm:cxn modelId="{73A0F945-D5A7-4AA1-AB54-614B28D70573}" type="presParOf" srcId="{7DC07715-30E7-44E0-95A9-21E5EA8CC830}" destId="{7A2279B8-B4E7-4D95-80B4-7507C5EA8F86}" srcOrd="0" destOrd="0" presId="urn:microsoft.com/office/officeart/2005/8/layout/hierarchy6"/>
    <dgm:cxn modelId="{ACD1A23D-4C7D-409A-B92A-4E66D0E5C66D}" type="presParOf" srcId="{7A2279B8-B4E7-4D95-80B4-7507C5EA8F86}" destId="{9243CC46-6E70-476C-B85F-1FD5DE4F5711}" srcOrd="0" destOrd="0" presId="urn:microsoft.com/office/officeart/2005/8/layout/hierarchy6"/>
    <dgm:cxn modelId="{5286D206-76E1-452D-BBAD-59448A9FB467}" type="presParOf" srcId="{7A2279B8-B4E7-4D95-80B4-7507C5EA8F86}" destId="{C33D7BFA-DA93-45BF-B6F1-7F1F8B980AF7}" srcOrd="1" destOrd="0" presId="urn:microsoft.com/office/officeart/2005/8/layout/hierarchy6"/>
    <dgm:cxn modelId="{D866FC66-0AEE-43B9-B8B0-7FAE94970D24}" type="presParOf" srcId="{7DC07715-30E7-44E0-95A9-21E5EA8CC830}" destId="{0403BB13-A6F7-451F-9A6F-F24C489CA3D1}" srcOrd="1" destOrd="0" presId="urn:microsoft.com/office/officeart/2005/8/layout/hierarchy6"/>
    <dgm:cxn modelId="{785F8BD6-5E21-492B-AAE8-93CC48EEBE57}" type="presParOf" srcId="{0403BB13-A6F7-451F-9A6F-F24C489CA3D1}" destId="{2282C9B0-5CF2-4D28-868D-0DF25998EF22}" srcOrd="0" destOrd="0" presId="urn:microsoft.com/office/officeart/2005/8/layout/hierarchy6"/>
    <dgm:cxn modelId="{11601236-CCF3-4DF5-A3CC-841F7797133C}" type="presParOf" srcId="{7DC07715-30E7-44E0-95A9-21E5EA8CC830}" destId="{1205A212-0675-4AB8-A16D-C9488C107BF9}" srcOrd="2" destOrd="0" presId="urn:microsoft.com/office/officeart/2005/8/layout/hierarchy6"/>
    <dgm:cxn modelId="{03F037E4-CE8F-4F37-A965-87791847439E}" type="presParOf" srcId="{1205A212-0675-4AB8-A16D-C9488C107BF9}" destId="{0727F824-1CCC-46CE-86FB-651C1556F3D4}" srcOrd="0" destOrd="0" presId="urn:microsoft.com/office/officeart/2005/8/layout/hierarchy6"/>
    <dgm:cxn modelId="{8F64B93F-804F-4A9E-909D-98272FE2A4D0}" type="presParOf" srcId="{1205A212-0675-4AB8-A16D-C9488C107BF9}" destId="{C0A05772-4C8E-4CEF-BCDF-1BBFA0284C0E}" srcOrd="1" destOrd="0" presId="urn:microsoft.com/office/officeart/2005/8/layout/hierarchy6"/>
    <dgm:cxn modelId="{233316F0-1136-4E70-95EB-D01B2D6AE19B}" type="presParOf" srcId="{7DC07715-30E7-44E0-95A9-21E5EA8CC830}" destId="{979F6254-3AFA-42A7-8082-2EC46A6985BB}" srcOrd="3" destOrd="0" presId="urn:microsoft.com/office/officeart/2005/8/layout/hierarchy6"/>
    <dgm:cxn modelId="{F9D171B8-9208-4A71-812E-2C9AEBCC8152}" type="presParOf" srcId="{979F6254-3AFA-42A7-8082-2EC46A6985BB}" destId="{5E60C31E-9F68-4C01-BABE-63AC4C2471A2}" srcOrd="0" destOrd="0" presId="urn:microsoft.com/office/officeart/2005/8/layout/hierarchy6"/>
    <dgm:cxn modelId="{0B287F4F-0D15-4CC3-81EA-C31A5A60A36E}" type="presParOf" srcId="{7DC07715-30E7-44E0-95A9-21E5EA8CC830}" destId="{80BE6AA1-D48D-464C-9070-9BEE2098D408}" srcOrd="4" destOrd="0" presId="urn:microsoft.com/office/officeart/2005/8/layout/hierarchy6"/>
    <dgm:cxn modelId="{6A2503EE-5820-4A01-ACA2-D32EC3CA12E2}" type="presParOf" srcId="{80BE6AA1-D48D-464C-9070-9BEE2098D408}" destId="{361AA2B3-4499-47E0-9837-CFD89C37AF59}" srcOrd="0" destOrd="0" presId="urn:microsoft.com/office/officeart/2005/8/layout/hierarchy6"/>
    <dgm:cxn modelId="{151D769B-D925-4500-BDAC-4B0D592EA64A}" type="presParOf" srcId="{80BE6AA1-D48D-464C-9070-9BEE2098D408}" destId="{CD2D3EC6-DAC9-43EB-A2A9-20A02A6ADD6C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0BDC8D-CD64-4102-A5DA-030442FDE9F6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5E1DB70-D825-4D91-B35F-742FE6CBD054}">
      <dgm:prSet phldrT="[Text]"/>
      <dgm:spPr/>
      <dgm:t>
        <a:bodyPr/>
        <a:lstStyle/>
        <a:p>
          <a:r>
            <a:rPr lang="en-US" dirty="0" smtClean="0"/>
            <a:t>Sophisticated missions</a:t>
          </a:r>
          <a:endParaRPr lang="en-US" dirty="0"/>
        </a:p>
      </dgm:t>
    </dgm:pt>
    <dgm:pt modelId="{0DC306CE-330F-4539-B0A8-110005387B43}" type="parTrans" cxnId="{A4E71BA7-86E1-450E-8867-8681869DEE79}">
      <dgm:prSet/>
      <dgm:spPr/>
      <dgm:t>
        <a:bodyPr/>
        <a:lstStyle/>
        <a:p>
          <a:endParaRPr lang="en-US"/>
        </a:p>
      </dgm:t>
    </dgm:pt>
    <dgm:pt modelId="{AE1718DA-6D9E-4B95-9F4F-64F6AD761DCF}" type="sibTrans" cxnId="{A4E71BA7-86E1-450E-8867-8681869DEE79}">
      <dgm:prSet/>
      <dgm:spPr/>
      <dgm:t>
        <a:bodyPr/>
        <a:lstStyle/>
        <a:p>
          <a:endParaRPr lang="en-US"/>
        </a:p>
      </dgm:t>
    </dgm:pt>
    <dgm:pt modelId="{C32A20B8-2D63-41AC-A174-E04E94AD6DD3}">
      <dgm:prSet phldrT="[Text]"/>
      <dgm:spPr/>
      <dgm:t>
        <a:bodyPr/>
        <a:lstStyle/>
        <a:p>
          <a:r>
            <a:rPr lang="en-US" dirty="0" smtClean="0"/>
            <a:t>Critical Thinking</a:t>
          </a:r>
          <a:endParaRPr lang="en-US" dirty="0"/>
        </a:p>
      </dgm:t>
    </dgm:pt>
    <dgm:pt modelId="{6876E46C-265B-4320-B6DD-D7DA5B7BABF4}" type="parTrans" cxnId="{FD346DA0-E37C-4F07-9E04-87D470B6574E}">
      <dgm:prSet/>
      <dgm:spPr/>
      <dgm:t>
        <a:bodyPr/>
        <a:lstStyle/>
        <a:p>
          <a:endParaRPr lang="en-US"/>
        </a:p>
      </dgm:t>
    </dgm:pt>
    <dgm:pt modelId="{66A8FECF-656E-4485-8ECD-F53C99C90F85}" type="sibTrans" cxnId="{FD346DA0-E37C-4F07-9E04-87D470B6574E}">
      <dgm:prSet/>
      <dgm:spPr/>
      <dgm:t>
        <a:bodyPr/>
        <a:lstStyle/>
        <a:p>
          <a:endParaRPr lang="en-US"/>
        </a:p>
      </dgm:t>
    </dgm:pt>
    <dgm:pt modelId="{51C4AB0F-8BA6-4D6D-88BF-B0ADDCDDA683}">
      <dgm:prSet phldrT="[Text]"/>
      <dgm:spPr/>
      <dgm:t>
        <a:bodyPr/>
        <a:lstStyle/>
        <a:p>
          <a:r>
            <a:rPr lang="en-US" dirty="0" smtClean="0"/>
            <a:t>Teamwork</a:t>
          </a:r>
          <a:endParaRPr lang="en-US" dirty="0"/>
        </a:p>
      </dgm:t>
    </dgm:pt>
    <dgm:pt modelId="{5ADBE9F2-2635-4546-8A0B-B8682E2C77F4}" type="parTrans" cxnId="{8223CF11-95E7-4EB0-8FAB-CA2572D59794}">
      <dgm:prSet/>
      <dgm:spPr/>
      <dgm:t>
        <a:bodyPr/>
        <a:lstStyle/>
        <a:p>
          <a:endParaRPr lang="en-US"/>
        </a:p>
      </dgm:t>
    </dgm:pt>
    <dgm:pt modelId="{FF578374-708D-4A32-B8D3-3F3B6C52252F}" type="sibTrans" cxnId="{8223CF11-95E7-4EB0-8FAB-CA2572D59794}">
      <dgm:prSet/>
      <dgm:spPr/>
      <dgm:t>
        <a:bodyPr/>
        <a:lstStyle/>
        <a:p>
          <a:endParaRPr lang="en-US"/>
        </a:p>
      </dgm:t>
    </dgm:pt>
    <dgm:pt modelId="{FB3E2FEA-2C8B-4F24-A5AA-CB268011D302}">
      <dgm:prSet phldrT="[Text]"/>
      <dgm:spPr/>
      <dgm:t>
        <a:bodyPr/>
        <a:lstStyle/>
        <a:p>
          <a:r>
            <a:rPr lang="en-US" dirty="0" smtClean="0"/>
            <a:t>Weight distribution</a:t>
          </a:r>
          <a:endParaRPr lang="en-US" dirty="0"/>
        </a:p>
      </dgm:t>
    </dgm:pt>
    <dgm:pt modelId="{313E0059-A16A-4C75-B720-5849A768F880}" type="parTrans" cxnId="{D0A55E30-E215-41D4-91F4-58C924F1322F}">
      <dgm:prSet/>
      <dgm:spPr/>
      <dgm:t>
        <a:bodyPr/>
        <a:lstStyle/>
        <a:p>
          <a:endParaRPr lang="en-US"/>
        </a:p>
      </dgm:t>
    </dgm:pt>
    <dgm:pt modelId="{5EB80548-BE28-4C74-8AD5-A1A7F5173965}" type="sibTrans" cxnId="{D0A55E30-E215-41D4-91F4-58C924F1322F}">
      <dgm:prSet/>
      <dgm:spPr/>
      <dgm:t>
        <a:bodyPr/>
        <a:lstStyle/>
        <a:p>
          <a:endParaRPr lang="en-US"/>
        </a:p>
      </dgm:t>
    </dgm:pt>
    <dgm:pt modelId="{D5F8BB05-F830-46E4-8787-B51E53C7417D}">
      <dgm:prSet phldrT="[Text]"/>
      <dgm:spPr/>
      <dgm:t>
        <a:bodyPr/>
        <a:lstStyle/>
        <a:p>
          <a:r>
            <a:rPr lang="en-US" dirty="0" smtClean="0"/>
            <a:t>ROV research</a:t>
          </a:r>
          <a:endParaRPr lang="en-US" dirty="0"/>
        </a:p>
      </dgm:t>
    </dgm:pt>
    <dgm:pt modelId="{B00CD67E-5650-4407-A110-1A0D92301EB9}" type="parTrans" cxnId="{3B747489-C908-46CF-8567-A350435B71AF}">
      <dgm:prSet/>
      <dgm:spPr/>
      <dgm:t>
        <a:bodyPr/>
        <a:lstStyle/>
        <a:p>
          <a:endParaRPr lang="en-US"/>
        </a:p>
      </dgm:t>
    </dgm:pt>
    <dgm:pt modelId="{17B69583-BE09-4FAD-BD8C-CF7908759851}" type="sibTrans" cxnId="{3B747489-C908-46CF-8567-A350435B71AF}">
      <dgm:prSet/>
      <dgm:spPr/>
      <dgm:t>
        <a:bodyPr/>
        <a:lstStyle/>
        <a:p>
          <a:endParaRPr lang="en-US"/>
        </a:p>
      </dgm:t>
    </dgm:pt>
    <dgm:pt modelId="{DB904D1F-7830-4B87-9692-53C1B852D058}" type="pres">
      <dgm:prSet presAssocID="{F20BDC8D-CD64-4102-A5DA-030442FDE9F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CE682C-1E50-4F80-BA77-14F194FB2B1B}" type="pres">
      <dgm:prSet presAssocID="{B5E1DB70-D825-4D91-B35F-742FE6CBD054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7BC2FF-C976-4AC5-8689-6146A2A87926}" type="pres">
      <dgm:prSet presAssocID="{AE1718DA-6D9E-4B95-9F4F-64F6AD761DCF}" presName="sibTrans" presStyleCnt="0"/>
      <dgm:spPr/>
    </dgm:pt>
    <dgm:pt modelId="{B725C7FA-2CF1-4292-8AA0-DDD09C0D04E3}" type="pres">
      <dgm:prSet presAssocID="{C32A20B8-2D63-41AC-A174-E04E94AD6DD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33D462-F202-4C15-833F-FEF6827CC742}" type="pres">
      <dgm:prSet presAssocID="{66A8FECF-656E-4485-8ECD-F53C99C90F85}" presName="sibTrans" presStyleCnt="0"/>
      <dgm:spPr/>
    </dgm:pt>
    <dgm:pt modelId="{4EC85574-CC08-4E42-BCB3-150E5997FADA}" type="pres">
      <dgm:prSet presAssocID="{51C4AB0F-8BA6-4D6D-88BF-B0ADDCDDA68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107C98-5CEC-448D-8252-F0DBB2F08D98}" type="pres">
      <dgm:prSet presAssocID="{FF578374-708D-4A32-B8D3-3F3B6C52252F}" presName="sibTrans" presStyleCnt="0"/>
      <dgm:spPr/>
    </dgm:pt>
    <dgm:pt modelId="{60BDC5A8-6DF3-4C55-A09A-9A587AB4B944}" type="pres">
      <dgm:prSet presAssocID="{FB3E2FEA-2C8B-4F24-A5AA-CB268011D30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B52C86-6641-4823-BEA0-C6BCA9AE4770}" type="pres">
      <dgm:prSet presAssocID="{5EB80548-BE28-4C74-8AD5-A1A7F5173965}" presName="sibTrans" presStyleCnt="0"/>
      <dgm:spPr/>
    </dgm:pt>
    <dgm:pt modelId="{D7B44082-470C-44B8-8B93-7B4F02075A26}" type="pres">
      <dgm:prSet presAssocID="{D5F8BB05-F830-46E4-8787-B51E53C7417D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EF967B-921C-4163-A640-9F35AE60E296}" type="presOf" srcId="{D5F8BB05-F830-46E4-8787-B51E53C7417D}" destId="{D7B44082-470C-44B8-8B93-7B4F02075A26}" srcOrd="0" destOrd="0" presId="urn:microsoft.com/office/officeart/2005/8/layout/default"/>
    <dgm:cxn modelId="{D3E146A2-6AFB-4D2C-9921-936C11CD3600}" type="presOf" srcId="{F20BDC8D-CD64-4102-A5DA-030442FDE9F6}" destId="{DB904D1F-7830-4B87-9692-53C1B852D058}" srcOrd="0" destOrd="0" presId="urn:microsoft.com/office/officeart/2005/8/layout/default"/>
    <dgm:cxn modelId="{D0A55E30-E215-41D4-91F4-58C924F1322F}" srcId="{F20BDC8D-CD64-4102-A5DA-030442FDE9F6}" destId="{FB3E2FEA-2C8B-4F24-A5AA-CB268011D302}" srcOrd="3" destOrd="0" parTransId="{313E0059-A16A-4C75-B720-5849A768F880}" sibTransId="{5EB80548-BE28-4C74-8AD5-A1A7F5173965}"/>
    <dgm:cxn modelId="{8D1A7D2C-8674-42CF-B8DB-30D690DD1A4F}" type="presOf" srcId="{51C4AB0F-8BA6-4D6D-88BF-B0ADDCDDA683}" destId="{4EC85574-CC08-4E42-BCB3-150E5997FADA}" srcOrd="0" destOrd="0" presId="urn:microsoft.com/office/officeart/2005/8/layout/default"/>
    <dgm:cxn modelId="{62F12049-7D7F-4137-A57A-54315E0FD1F7}" type="presOf" srcId="{C32A20B8-2D63-41AC-A174-E04E94AD6DD3}" destId="{B725C7FA-2CF1-4292-8AA0-DDD09C0D04E3}" srcOrd="0" destOrd="0" presId="urn:microsoft.com/office/officeart/2005/8/layout/default"/>
    <dgm:cxn modelId="{FD346DA0-E37C-4F07-9E04-87D470B6574E}" srcId="{F20BDC8D-CD64-4102-A5DA-030442FDE9F6}" destId="{C32A20B8-2D63-41AC-A174-E04E94AD6DD3}" srcOrd="1" destOrd="0" parTransId="{6876E46C-265B-4320-B6DD-D7DA5B7BABF4}" sibTransId="{66A8FECF-656E-4485-8ECD-F53C99C90F85}"/>
    <dgm:cxn modelId="{5ABDD33D-2968-48FF-BC03-E655AB4639D3}" type="presOf" srcId="{FB3E2FEA-2C8B-4F24-A5AA-CB268011D302}" destId="{60BDC5A8-6DF3-4C55-A09A-9A587AB4B944}" srcOrd="0" destOrd="0" presId="urn:microsoft.com/office/officeart/2005/8/layout/default"/>
    <dgm:cxn modelId="{A4E71BA7-86E1-450E-8867-8681869DEE79}" srcId="{F20BDC8D-CD64-4102-A5DA-030442FDE9F6}" destId="{B5E1DB70-D825-4D91-B35F-742FE6CBD054}" srcOrd="0" destOrd="0" parTransId="{0DC306CE-330F-4539-B0A8-110005387B43}" sibTransId="{AE1718DA-6D9E-4B95-9F4F-64F6AD761DCF}"/>
    <dgm:cxn modelId="{3B747489-C908-46CF-8567-A350435B71AF}" srcId="{F20BDC8D-CD64-4102-A5DA-030442FDE9F6}" destId="{D5F8BB05-F830-46E4-8787-B51E53C7417D}" srcOrd="4" destOrd="0" parTransId="{B00CD67E-5650-4407-A110-1A0D92301EB9}" sibTransId="{17B69583-BE09-4FAD-BD8C-CF7908759851}"/>
    <dgm:cxn modelId="{994A000A-8E2F-4118-AD10-E722BA5CA0CA}" type="presOf" srcId="{B5E1DB70-D825-4D91-B35F-742FE6CBD054}" destId="{A3CE682C-1E50-4F80-BA77-14F194FB2B1B}" srcOrd="0" destOrd="0" presId="urn:microsoft.com/office/officeart/2005/8/layout/default"/>
    <dgm:cxn modelId="{8223CF11-95E7-4EB0-8FAB-CA2572D59794}" srcId="{F20BDC8D-CD64-4102-A5DA-030442FDE9F6}" destId="{51C4AB0F-8BA6-4D6D-88BF-B0ADDCDDA683}" srcOrd="2" destOrd="0" parTransId="{5ADBE9F2-2635-4546-8A0B-B8682E2C77F4}" sibTransId="{FF578374-708D-4A32-B8D3-3F3B6C52252F}"/>
    <dgm:cxn modelId="{D8A69348-7488-435C-8AC9-C25B21A08521}" type="presParOf" srcId="{DB904D1F-7830-4B87-9692-53C1B852D058}" destId="{A3CE682C-1E50-4F80-BA77-14F194FB2B1B}" srcOrd="0" destOrd="0" presId="urn:microsoft.com/office/officeart/2005/8/layout/default"/>
    <dgm:cxn modelId="{8DD53BF5-1E2B-48CF-8DFA-E873072973D3}" type="presParOf" srcId="{DB904D1F-7830-4B87-9692-53C1B852D058}" destId="{E27BC2FF-C976-4AC5-8689-6146A2A87926}" srcOrd="1" destOrd="0" presId="urn:microsoft.com/office/officeart/2005/8/layout/default"/>
    <dgm:cxn modelId="{5F1B3911-78B6-4FEA-B0C7-733E4049C0BE}" type="presParOf" srcId="{DB904D1F-7830-4B87-9692-53C1B852D058}" destId="{B725C7FA-2CF1-4292-8AA0-DDD09C0D04E3}" srcOrd="2" destOrd="0" presId="urn:microsoft.com/office/officeart/2005/8/layout/default"/>
    <dgm:cxn modelId="{A31E3AF4-6048-4B88-8054-D6A7B9891C4A}" type="presParOf" srcId="{DB904D1F-7830-4B87-9692-53C1B852D058}" destId="{C733D462-F202-4C15-833F-FEF6827CC742}" srcOrd="3" destOrd="0" presId="urn:microsoft.com/office/officeart/2005/8/layout/default"/>
    <dgm:cxn modelId="{B62CFB52-AC06-42BD-8D25-036150F942BE}" type="presParOf" srcId="{DB904D1F-7830-4B87-9692-53C1B852D058}" destId="{4EC85574-CC08-4E42-BCB3-150E5997FADA}" srcOrd="4" destOrd="0" presId="urn:microsoft.com/office/officeart/2005/8/layout/default"/>
    <dgm:cxn modelId="{041A2818-FE2D-45F9-8937-956B3B631834}" type="presParOf" srcId="{DB904D1F-7830-4B87-9692-53C1B852D058}" destId="{40107C98-5CEC-448D-8252-F0DBB2F08D98}" srcOrd="5" destOrd="0" presId="urn:microsoft.com/office/officeart/2005/8/layout/default"/>
    <dgm:cxn modelId="{E5593428-8B10-49A0-8482-B4DDF70ADC76}" type="presParOf" srcId="{DB904D1F-7830-4B87-9692-53C1B852D058}" destId="{60BDC5A8-6DF3-4C55-A09A-9A587AB4B944}" srcOrd="6" destOrd="0" presId="urn:microsoft.com/office/officeart/2005/8/layout/default"/>
    <dgm:cxn modelId="{BF03488C-5DFF-4A4E-800A-620135DBA838}" type="presParOf" srcId="{DB904D1F-7830-4B87-9692-53C1B852D058}" destId="{36B52C86-6641-4823-BEA0-C6BCA9AE4770}" srcOrd="7" destOrd="0" presId="urn:microsoft.com/office/officeart/2005/8/layout/default"/>
    <dgm:cxn modelId="{2B1AFC94-D4A0-4636-BBFE-E3AB59CEAD22}" type="presParOf" srcId="{DB904D1F-7830-4B87-9692-53C1B852D058}" destId="{D7B44082-470C-44B8-8B93-7B4F02075A2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20BDC8D-CD64-4102-A5DA-030442FDE9F6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5E1DB70-D825-4D91-B35F-742FE6CBD054}">
      <dgm:prSet phldrT="[Text]"/>
      <dgm:spPr/>
      <dgm:t>
        <a:bodyPr/>
        <a:lstStyle/>
        <a:p>
          <a:r>
            <a:rPr lang="en-US" dirty="0" smtClean="0"/>
            <a:t>Design Process</a:t>
          </a:r>
          <a:endParaRPr lang="en-US" dirty="0"/>
        </a:p>
      </dgm:t>
    </dgm:pt>
    <dgm:pt modelId="{0DC306CE-330F-4539-B0A8-110005387B43}" type="parTrans" cxnId="{A4E71BA7-86E1-450E-8867-8681869DEE79}">
      <dgm:prSet/>
      <dgm:spPr/>
      <dgm:t>
        <a:bodyPr/>
        <a:lstStyle/>
        <a:p>
          <a:endParaRPr lang="en-US"/>
        </a:p>
      </dgm:t>
    </dgm:pt>
    <dgm:pt modelId="{AE1718DA-6D9E-4B95-9F4F-64F6AD761DCF}" type="sibTrans" cxnId="{A4E71BA7-86E1-450E-8867-8681869DEE79}">
      <dgm:prSet/>
      <dgm:spPr/>
      <dgm:t>
        <a:bodyPr/>
        <a:lstStyle/>
        <a:p>
          <a:endParaRPr lang="en-US"/>
        </a:p>
      </dgm:t>
    </dgm:pt>
    <dgm:pt modelId="{C32A20B8-2D63-41AC-A174-E04E94AD6DD3}">
      <dgm:prSet phldrT="[Text]"/>
      <dgm:spPr/>
      <dgm:t>
        <a:bodyPr/>
        <a:lstStyle/>
        <a:p>
          <a:r>
            <a:rPr lang="en-US" dirty="0" smtClean="0"/>
            <a:t>Fabrication </a:t>
          </a:r>
        </a:p>
        <a:p>
          <a:r>
            <a:rPr lang="en-US" dirty="0" smtClean="0"/>
            <a:t>of Parts</a:t>
          </a:r>
          <a:endParaRPr lang="en-US" dirty="0"/>
        </a:p>
      </dgm:t>
    </dgm:pt>
    <dgm:pt modelId="{6876E46C-265B-4320-B6DD-D7DA5B7BABF4}" type="parTrans" cxnId="{FD346DA0-E37C-4F07-9E04-87D470B6574E}">
      <dgm:prSet/>
      <dgm:spPr/>
      <dgm:t>
        <a:bodyPr/>
        <a:lstStyle/>
        <a:p>
          <a:endParaRPr lang="en-US"/>
        </a:p>
      </dgm:t>
    </dgm:pt>
    <dgm:pt modelId="{66A8FECF-656E-4485-8ECD-F53C99C90F85}" type="sibTrans" cxnId="{FD346DA0-E37C-4F07-9E04-87D470B6574E}">
      <dgm:prSet/>
      <dgm:spPr/>
      <dgm:t>
        <a:bodyPr/>
        <a:lstStyle/>
        <a:p>
          <a:endParaRPr lang="en-US"/>
        </a:p>
      </dgm:t>
    </dgm:pt>
    <dgm:pt modelId="{0074BBD0-5EAD-4AF9-86D6-3FD143CE7ABF}">
      <dgm:prSet phldrT="[Text]"/>
      <dgm:spPr/>
      <dgm:t>
        <a:bodyPr/>
        <a:lstStyle/>
        <a:p>
          <a:r>
            <a:rPr lang="en-US" dirty="0" smtClean="0"/>
            <a:t>Water-proofing electronics</a:t>
          </a:r>
          <a:endParaRPr lang="en-US" dirty="0"/>
        </a:p>
      </dgm:t>
    </dgm:pt>
    <dgm:pt modelId="{856793BE-9646-4301-97B3-799DC9AE806D}" type="parTrans" cxnId="{BFB67D12-F2F6-48C2-A7D8-F3D39AFE2488}">
      <dgm:prSet/>
      <dgm:spPr/>
      <dgm:t>
        <a:bodyPr/>
        <a:lstStyle/>
        <a:p>
          <a:endParaRPr lang="en-US"/>
        </a:p>
      </dgm:t>
    </dgm:pt>
    <dgm:pt modelId="{3883E086-A80C-48EA-BA17-56352B4157D5}" type="sibTrans" cxnId="{BFB67D12-F2F6-48C2-A7D8-F3D39AFE2488}">
      <dgm:prSet/>
      <dgm:spPr/>
      <dgm:t>
        <a:bodyPr/>
        <a:lstStyle/>
        <a:p>
          <a:endParaRPr lang="en-US"/>
        </a:p>
      </dgm:t>
    </dgm:pt>
    <dgm:pt modelId="{70109AA9-7B38-43EB-9585-B8081C2A47AF}">
      <dgm:prSet/>
      <dgm:spPr/>
      <dgm:t>
        <a:bodyPr/>
        <a:lstStyle/>
        <a:p>
          <a:r>
            <a:rPr lang="en-US" smtClean="0"/>
            <a:t>Electrical System Design</a:t>
          </a:r>
          <a:endParaRPr lang="en-US" dirty="0"/>
        </a:p>
      </dgm:t>
    </dgm:pt>
    <dgm:pt modelId="{AA1B449C-DDEC-4319-81B0-86E6330E665C}" type="parTrans" cxnId="{6937C891-8070-43C0-AF0C-7DFA295F7A11}">
      <dgm:prSet/>
      <dgm:spPr/>
      <dgm:t>
        <a:bodyPr/>
        <a:lstStyle/>
        <a:p>
          <a:endParaRPr lang="en-US"/>
        </a:p>
      </dgm:t>
    </dgm:pt>
    <dgm:pt modelId="{6937906B-20C0-4248-8467-403D29BE3DF3}" type="sibTrans" cxnId="{6937C891-8070-43C0-AF0C-7DFA295F7A11}">
      <dgm:prSet/>
      <dgm:spPr/>
      <dgm:t>
        <a:bodyPr/>
        <a:lstStyle/>
        <a:p>
          <a:endParaRPr lang="en-US"/>
        </a:p>
      </dgm:t>
    </dgm:pt>
    <dgm:pt modelId="{39B14C8D-9691-4045-A75C-41EE9937A825}">
      <dgm:prSet/>
      <dgm:spPr/>
      <dgm:t>
        <a:bodyPr/>
        <a:lstStyle/>
        <a:p>
          <a:r>
            <a:rPr lang="en-US" dirty="0" smtClean="0"/>
            <a:t>Write Control Software</a:t>
          </a:r>
          <a:endParaRPr lang="en-US" dirty="0"/>
        </a:p>
      </dgm:t>
    </dgm:pt>
    <dgm:pt modelId="{BC30C192-A012-4979-AC4D-3CD63A0EF1B3}" type="parTrans" cxnId="{56A7EBD1-D56A-43D1-98C5-87DF5B732FAC}">
      <dgm:prSet/>
      <dgm:spPr/>
      <dgm:t>
        <a:bodyPr/>
        <a:lstStyle/>
        <a:p>
          <a:endParaRPr lang="en-US"/>
        </a:p>
      </dgm:t>
    </dgm:pt>
    <dgm:pt modelId="{276900D8-BEA7-45E2-807F-3DEDF4377550}" type="sibTrans" cxnId="{56A7EBD1-D56A-43D1-98C5-87DF5B732FAC}">
      <dgm:prSet/>
      <dgm:spPr/>
      <dgm:t>
        <a:bodyPr/>
        <a:lstStyle/>
        <a:p>
          <a:endParaRPr lang="en-US"/>
        </a:p>
      </dgm:t>
    </dgm:pt>
    <dgm:pt modelId="{21B64A1B-C564-462F-8F83-71AF4B83B328}">
      <dgm:prSet/>
      <dgm:spPr/>
      <dgm:t>
        <a:bodyPr/>
        <a:lstStyle/>
        <a:p>
          <a:r>
            <a:rPr lang="en-US" smtClean="0"/>
            <a:t>Testing</a:t>
          </a:r>
          <a:endParaRPr lang="en-US" dirty="0"/>
        </a:p>
      </dgm:t>
    </dgm:pt>
    <dgm:pt modelId="{60C31FB4-ABC5-4C7A-A5A0-417A80E3A2B8}" type="parTrans" cxnId="{CBA2DEC2-6C5F-4311-A35D-276A52DA3FAA}">
      <dgm:prSet/>
      <dgm:spPr/>
      <dgm:t>
        <a:bodyPr/>
        <a:lstStyle/>
        <a:p>
          <a:endParaRPr lang="en-US"/>
        </a:p>
      </dgm:t>
    </dgm:pt>
    <dgm:pt modelId="{ED5D1D5C-6133-4047-A425-272B6EA59F80}" type="sibTrans" cxnId="{CBA2DEC2-6C5F-4311-A35D-276A52DA3FAA}">
      <dgm:prSet/>
      <dgm:spPr/>
      <dgm:t>
        <a:bodyPr/>
        <a:lstStyle/>
        <a:p>
          <a:endParaRPr lang="en-US"/>
        </a:p>
      </dgm:t>
    </dgm:pt>
    <dgm:pt modelId="{DB904D1F-7830-4B87-9692-53C1B852D058}" type="pres">
      <dgm:prSet presAssocID="{F20BDC8D-CD64-4102-A5DA-030442FDE9F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CE682C-1E50-4F80-BA77-14F194FB2B1B}" type="pres">
      <dgm:prSet presAssocID="{B5E1DB70-D825-4D91-B35F-742FE6CBD05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7BC2FF-C976-4AC5-8689-6146A2A87926}" type="pres">
      <dgm:prSet presAssocID="{AE1718DA-6D9E-4B95-9F4F-64F6AD761DCF}" presName="sibTrans" presStyleCnt="0"/>
      <dgm:spPr/>
    </dgm:pt>
    <dgm:pt modelId="{B725C7FA-2CF1-4292-8AA0-DDD09C0D04E3}" type="pres">
      <dgm:prSet presAssocID="{C32A20B8-2D63-41AC-A174-E04E94AD6DD3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33D462-F202-4C15-833F-FEF6827CC742}" type="pres">
      <dgm:prSet presAssocID="{66A8FECF-656E-4485-8ECD-F53C99C90F85}" presName="sibTrans" presStyleCnt="0"/>
      <dgm:spPr/>
    </dgm:pt>
    <dgm:pt modelId="{1B629E73-F94E-4177-A533-560308545193}" type="pres">
      <dgm:prSet presAssocID="{0074BBD0-5EAD-4AF9-86D6-3FD143CE7AB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E3BAB4-1066-4521-94BF-FC9A001B1528}" type="pres">
      <dgm:prSet presAssocID="{3883E086-A80C-48EA-BA17-56352B4157D5}" presName="sibTrans" presStyleCnt="0"/>
      <dgm:spPr/>
    </dgm:pt>
    <dgm:pt modelId="{1F012AF2-E187-40F9-9B1F-B91051CAD059}" type="pres">
      <dgm:prSet presAssocID="{70109AA9-7B38-43EB-9585-B8081C2A47A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9FF0BC-D5E4-41B9-91A6-80545B320BCC}" type="pres">
      <dgm:prSet presAssocID="{6937906B-20C0-4248-8467-403D29BE3DF3}" presName="sibTrans" presStyleCnt="0"/>
      <dgm:spPr/>
    </dgm:pt>
    <dgm:pt modelId="{5B4D36AA-2135-4AD7-B935-F78D284C0FDE}" type="pres">
      <dgm:prSet presAssocID="{39B14C8D-9691-4045-A75C-41EE9937A825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CA76DB-E6F8-4416-9AE8-5BF259AEB23A}" type="pres">
      <dgm:prSet presAssocID="{276900D8-BEA7-45E2-807F-3DEDF4377550}" presName="sibTrans" presStyleCnt="0"/>
      <dgm:spPr/>
    </dgm:pt>
    <dgm:pt modelId="{90762AA9-F6DB-40B2-BF90-62812C647BA7}" type="pres">
      <dgm:prSet presAssocID="{21B64A1B-C564-462F-8F83-71AF4B83B328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B67D12-F2F6-48C2-A7D8-F3D39AFE2488}" srcId="{F20BDC8D-CD64-4102-A5DA-030442FDE9F6}" destId="{0074BBD0-5EAD-4AF9-86D6-3FD143CE7ABF}" srcOrd="2" destOrd="0" parTransId="{856793BE-9646-4301-97B3-799DC9AE806D}" sibTransId="{3883E086-A80C-48EA-BA17-56352B4157D5}"/>
    <dgm:cxn modelId="{5A089079-79B6-4825-9D62-6256C1AA6217}" type="presOf" srcId="{39B14C8D-9691-4045-A75C-41EE9937A825}" destId="{5B4D36AA-2135-4AD7-B935-F78D284C0FDE}" srcOrd="0" destOrd="0" presId="urn:microsoft.com/office/officeart/2005/8/layout/default"/>
    <dgm:cxn modelId="{55847862-D4BE-445F-9912-0F099C769149}" type="presOf" srcId="{0074BBD0-5EAD-4AF9-86D6-3FD143CE7ABF}" destId="{1B629E73-F94E-4177-A533-560308545193}" srcOrd="0" destOrd="0" presId="urn:microsoft.com/office/officeart/2005/8/layout/default"/>
    <dgm:cxn modelId="{D314CDDC-8C06-4DA0-B7E2-58416B236EA7}" type="presOf" srcId="{F20BDC8D-CD64-4102-A5DA-030442FDE9F6}" destId="{DB904D1F-7830-4B87-9692-53C1B852D058}" srcOrd="0" destOrd="0" presId="urn:microsoft.com/office/officeart/2005/8/layout/default"/>
    <dgm:cxn modelId="{046806F6-2681-458F-903E-2AD66E94C80B}" type="presOf" srcId="{C32A20B8-2D63-41AC-A174-E04E94AD6DD3}" destId="{B725C7FA-2CF1-4292-8AA0-DDD09C0D04E3}" srcOrd="0" destOrd="0" presId="urn:microsoft.com/office/officeart/2005/8/layout/default"/>
    <dgm:cxn modelId="{214CA608-365D-4CCB-91B8-569E31C97E27}" type="presOf" srcId="{B5E1DB70-D825-4D91-B35F-742FE6CBD054}" destId="{A3CE682C-1E50-4F80-BA77-14F194FB2B1B}" srcOrd="0" destOrd="0" presId="urn:microsoft.com/office/officeart/2005/8/layout/default"/>
    <dgm:cxn modelId="{FD346DA0-E37C-4F07-9E04-87D470B6574E}" srcId="{F20BDC8D-CD64-4102-A5DA-030442FDE9F6}" destId="{C32A20B8-2D63-41AC-A174-E04E94AD6DD3}" srcOrd="1" destOrd="0" parTransId="{6876E46C-265B-4320-B6DD-D7DA5B7BABF4}" sibTransId="{66A8FECF-656E-4485-8ECD-F53C99C90F85}"/>
    <dgm:cxn modelId="{56A7EBD1-D56A-43D1-98C5-87DF5B732FAC}" srcId="{F20BDC8D-CD64-4102-A5DA-030442FDE9F6}" destId="{39B14C8D-9691-4045-A75C-41EE9937A825}" srcOrd="4" destOrd="0" parTransId="{BC30C192-A012-4979-AC4D-3CD63A0EF1B3}" sibTransId="{276900D8-BEA7-45E2-807F-3DEDF4377550}"/>
    <dgm:cxn modelId="{CBA2DEC2-6C5F-4311-A35D-276A52DA3FAA}" srcId="{F20BDC8D-CD64-4102-A5DA-030442FDE9F6}" destId="{21B64A1B-C564-462F-8F83-71AF4B83B328}" srcOrd="5" destOrd="0" parTransId="{60C31FB4-ABC5-4C7A-A5A0-417A80E3A2B8}" sibTransId="{ED5D1D5C-6133-4047-A425-272B6EA59F80}"/>
    <dgm:cxn modelId="{C908ABB2-2122-4460-A816-E7D818BCFF61}" type="presOf" srcId="{21B64A1B-C564-462F-8F83-71AF4B83B328}" destId="{90762AA9-F6DB-40B2-BF90-62812C647BA7}" srcOrd="0" destOrd="0" presId="urn:microsoft.com/office/officeart/2005/8/layout/default"/>
    <dgm:cxn modelId="{A4E71BA7-86E1-450E-8867-8681869DEE79}" srcId="{F20BDC8D-CD64-4102-A5DA-030442FDE9F6}" destId="{B5E1DB70-D825-4D91-B35F-742FE6CBD054}" srcOrd="0" destOrd="0" parTransId="{0DC306CE-330F-4539-B0A8-110005387B43}" sibTransId="{AE1718DA-6D9E-4B95-9F4F-64F6AD761DCF}"/>
    <dgm:cxn modelId="{6937C891-8070-43C0-AF0C-7DFA295F7A11}" srcId="{F20BDC8D-CD64-4102-A5DA-030442FDE9F6}" destId="{70109AA9-7B38-43EB-9585-B8081C2A47AF}" srcOrd="3" destOrd="0" parTransId="{AA1B449C-DDEC-4319-81B0-86E6330E665C}" sibTransId="{6937906B-20C0-4248-8467-403D29BE3DF3}"/>
    <dgm:cxn modelId="{75DB34C9-AC42-4861-97BA-201801FDF054}" type="presOf" srcId="{70109AA9-7B38-43EB-9585-B8081C2A47AF}" destId="{1F012AF2-E187-40F9-9B1F-B91051CAD059}" srcOrd="0" destOrd="0" presId="urn:microsoft.com/office/officeart/2005/8/layout/default"/>
    <dgm:cxn modelId="{7670572D-18BE-47AF-9772-73A62127FF09}" type="presParOf" srcId="{DB904D1F-7830-4B87-9692-53C1B852D058}" destId="{A3CE682C-1E50-4F80-BA77-14F194FB2B1B}" srcOrd="0" destOrd="0" presId="urn:microsoft.com/office/officeart/2005/8/layout/default"/>
    <dgm:cxn modelId="{81CE732D-0338-4337-BBA0-5DB8F910015A}" type="presParOf" srcId="{DB904D1F-7830-4B87-9692-53C1B852D058}" destId="{E27BC2FF-C976-4AC5-8689-6146A2A87926}" srcOrd="1" destOrd="0" presId="urn:microsoft.com/office/officeart/2005/8/layout/default"/>
    <dgm:cxn modelId="{A8274A10-1263-4C6D-86EE-308FA3E1DD11}" type="presParOf" srcId="{DB904D1F-7830-4B87-9692-53C1B852D058}" destId="{B725C7FA-2CF1-4292-8AA0-DDD09C0D04E3}" srcOrd="2" destOrd="0" presId="urn:microsoft.com/office/officeart/2005/8/layout/default"/>
    <dgm:cxn modelId="{49BB6712-C6EA-4B85-A001-F80E0B9FCB8F}" type="presParOf" srcId="{DB904D1F-7830-4B87-9692-53C1B852D058}" destId="{C733D462-F202-4C15-833F-FEF6827CC742}" srcOrd="3" destOrd="0" presId="urn:microsoft.com/office/officeart/2005/8/layout/default"/>
    <dgm:cxn modelId="{AA2E546B-0D93-4765-BC47-1EE9BF9A3E73}" type="presParOf" srcId="{DB904D1F-7830-4B87-9692-53C1B852D058}" destId="{1B629E73-F94E-4177-A533-560308545193}" srcOrd="4" destOrd="0" presId="urn:microsoft.com/office/officeart/2005/8/layout/default"/>
    <dgm:cxn modelId="{521A4697-274A-4540-9E6D-73B230C96ADA}" type="presParOf" srcId="{DB904D1F-7830-4B87-9692-53C1B852D058}" destId="{7DE3BAB4-1066-4521-94BF-FC9A001B1528}" srcOrd="5" destOrd="0" presId="urn:microsoft.com/office/officeart/2005/8/layout/default"/>
    <dgm:cxn modelId="{5A6D5DB3-5999-4B37-BD55-989684C55A9D}" type="presParOf" srcId="{DB904D1F-7830-4B87-9692-53C1B852D058}" destId="{1F012AF2-E187-40F9-9B1F-B91051CAD059}" srcOrd="6" destOrd="0" presId="urn:microsoft.com/office/officeart/2005/8/layout/default"/>
    <dgm:cxn modelId="{730D0589-C6A6-4EA6-841F-E5E9108D9A8E}" type="presParOf" srcId="{DB904D1F-7830-4B87-9692-53C1B852D058}" destId="{FF9FF0BC-D5E4-41B9-91A6-80545B320BCC}" srcOrd="7" destOrd="0" presId="urn:microsoft.com/office/officeart/2005/8/layout/default"/>
    <dgm:cxn modelId="{AFA53183-F787-4B1F-89C5-5932C077D11B}" type="presParOf" srcId="{DB904D1F-7830-4B87-9692-53C1B852D058}" destId="{5B4D36AA-2135-4AD7-B935-F78D284C0FDE}" srcOrd="8" destOrd="0" presId="urn:microsoft.com/office/officeart/2005/8/layout/default"/>
    <dgm:cxn modelId="{2A3B70E4-E152-4F4D-B3A8-7EA98B9CCE7E}" type="presParOf" srcId="{DB904D1F-7830-4B87-9692-53C1B852D058}" destId="{2DCA76DB-E6F8-4416-9AE8-5BF259AEB23A}" srcOrd="9" destOrd="0" presId="urn:microsoft.com/office/officeart/2005/8/layout/default"/>
    <dgm:cxn modelId="{4C6C4D4D-C215-4E08-A1A5-CD97C5631A49}" type="presParOf" srcId="{DB904D1F-7830-4B87-9692-53C1B852D058}" destId="{90762AA9-F6DB-40B2-BF90-62812C647BA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AEF355-583B-431B-804B-7D9ADE4800CB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28DC4B8-0553-4449-B5F8-7CDBF4B3100A}">
      <dgm:prSet phldrT="[Text]"/>
      <dgm:spPr/>
      <dgm:t>
        <a:bodyPr/>
        <a:lstStyle/>
        <a:p>
          <a:r>
            <a:rPr lang="en-US" dirty="0" smtClean="0"/>
            <a:t>GPS waypoint navigation</a:t>
          </a:r>
          <a:endParaRPr lang="en-US" dirty="0"/>
        </a:p>
      </dgm:t>
    </dgm:pt>
    <dgm:pt modelId="{76FEF430-4D51-4C25-91CF-96AB907C88E2}" type="parTrans" cxnId="{EB19A0D7-8E05-48AC-814D-8C96ECA881DE}">
      <dgm:prSet/>
      <dgm:spPr/>
      <dgm:t>
        <a:bodyPr/>
        <a:lstStyle/>
        <a:p>
          <a:endParaRPr lang="en-US"/>
        </a:p>
      </dgm:t>
    </dgm:pt>
    <dgm:pt modelId="{F61059F2-837E-449E-A9AB-C3AB7DB0C4B1}" type="sibTrans" cxnId="{EB19A0D7-8E05-48AC-814D-8C96ECA881DE}">
      <dgm:prSet/>
      <dgm:spPr/>
      <dgm:t>
        <a:bodyPr/>
        <a:lstStyle/>
        <a:p>
          <a:endParaRPr lang="en-US"/>
        </a:p>
      </dgm:t>
    </dgm:pt>
    <dgm:pt modelId="{7B27215F-33FD-4BCD-9E66-AD0133670C11}">
      <dgm:prSet phldrT="[Text]"/>
      <dgm:spPr/>
      <dgm:t>
        <a:bodyPr/>
        <a:lstStyle/>
        <a:p>
          <a:r>
            <a:rPr lang="en-US" dirty="0" smtClean="0"/>
            <a:t>Line detection</a:t>
          </a:r>
          <a:endParaRPr lang="en-US" dirty="0"/>
        </a:p>
      </dgm:t>
    </dgm:pt>
    <dgm:pt modelId="{4875F16A-5A6B-4EF2-BE58-22D44E72BAEC}" type="parTrans" cxnId="{BCCDAF9A-2B92-4CB5-9C85-6C7462FA47A4}">
      <dgm:prSet/>
      <dgm:spPr/>
      <dgm:t>
        <a:bodyPr/>
        <a:lstStyle/>
        <a:p>
          <a:endParaRPr lang="en-US"/>
        </a:p>
      </dgm:t>
    </dgm:pt>
    <dgm:pt modelId="{E5ACBF05-FA70-488B-ACD7-41D6B504453B}" type="sibTrans" cxnId="{BCCDAF9A-2B92-4CB5-9C85-6C7462FA47A4}">
      <dgm:prSet/>
      <dgm:spPr/>
      <dgm:t>
        <a:bodyPr/>
        <a:lstStyle/>
        <a:p>
          <a:endParaRPr lang="en-US"/>
        </a:p>
      </dgm:t>
    </dgm:pt>
    <dgm:pt modelId="{18D6CA1F-8D1E-483E-B2B0-4D2F5D48FB0B}">
      <dgm:prSet phldrT="[Text]"/>
      <dgm:spPr/>
      <dgm:t>
        <a:bodyPr/>
        <a:lstStyle/>
        <a:p>
          <a:r>
            <a:rPr lang="en-US" dirty="0" smtClean="0"/>
            <a:t>Efficient path planning</a:t>
          </a:r>
          <a:endParaRPr lang="en-US" dirty="0"/>
        </a:p>
      </dgm:t>
    </dgm:pt>
    <dgm:pt modelId="{7AF35FE9-2434-4620-A51A-F80523791867}" type="parTrans" cxnId="{2AD2B08E-0990-4028-B2E9-29E5F38F371E}">
      <dgm:prSet/>
      <dgm:spPr/>
      <dgm:t>
        <a:bodyPr/>
        <a:lstStyle/>
        <a:p>
          <a:endParaRPr lang="en-US"/>
        </a:p>
      </dgm:t>
    </dgm:pt>
    <dgm:pt modelId="{87B81B0E-E35E-4E79-8D04-C19686F111FF}" type="sibTrans" cxnId="{2AD2B08E-0990-4028-B2E9-29E5F38F371E}">
      <dgm:prSet/>
      <dgm:spPr/>
      <dgm:t>
        <a:bodyPr/>
        <a:lstStyle/>
        <a:p>
          <a:endParaRPr lang="en-US"/>
        </a:p>
      </dgm:t>
    </dgm:pt>
    <dgm:pt modelId="{3694B4B1-DA5E-4B50-8F7B-C8DF58EFD5AA}">
      <dgm:prSet phldrT="[Text]"/>
      <dgm:spPr/>
      <dgm:t>
        <a:bodyPr/>
        <a:lstStyle/>
        <a:p>
          <a:r>
            <a:rPr lang="en-US" dirty="0" smtClean="0"/>
            <a:t>Teamwork and communication</a:t>
          </a:r>
          <a:endParaRPr lang="en-US" dirty="0"/>
        </a:p>
      </dgm:t>
    </dgm:pt>
    <dgm:pt modelId="{A663752F-953B-4664-8456-6A478365400A}" type="parTrans" cxnId="{C9AB818D-1125-4F8B-873D-F40FE483BB37}">
      <dgm:prSet/>
      <dgm:spPr/>
      <dgm:t>
        <a:bodyPr/>
        <a:lstStyle/>
        <a:p>
          <a:endParaRPr lang="en-US"/>
        </a:p>
      </dgm:t>
    </dgm:pt>
    <dgm:pt modelId="{2E0FAF1A-9F6A-4153-9E7D-9007042E5BB7}" type="sibTrans" cxnId="{C9AB818D-1125-4F8B-873D-F40FE483BB37}">
      <dgm:prSet/>
      <dgm:spPr/>
      <dgm:t>
        <a:bodyPr/>
        <a:lstStyle/>
        <a:p>
          <a:endParaRPr lang="en-US"/>
        </a:p>
      </dgm:t>
    </dgm:pt>
    <dgm:pt modelId="{EA8FA8B7-7E9B-4060-B646-6A6E07EC38C8}">
      <dgm:prSet phldrT="[Text]"/>
      <dgm:spPr/>
      <dgm:t>
        <a:bodyPr/>
        <a:lstStyle/>
        <a:p>
          <a:r>
            <a:rPr lang="en-US" dirty="0" smtClean="0"/>
            <a:t>Efficient power distribution</a:t>
          </a:r>
          <a:endParaRPr lang="en-US" dirty="0"/>
        </a:p>
      </dgm:t>
    </dgm:pt>
    <dgm:pt modelId="{5F2B05BE-D711-468F-8A94-8B3EF2667112}" type="parTrans" cxnId="{9378E0E8-9DE6-4916-B05A-5BEA834A0DC3}">
      <dgm:prSet/>
      <dgm:spPr/>
      <dgm:t>
        <a:bodyPr/>
        <a:lstStyle/>
        <a:p>
          <a:endParaRPr lang="en-US"/>
        </a:p>
      </dgm:t>
    </dgm:pt>
    <dgm:pt modelId="{C4D32591-3FFA-41B9-B331-E1BB5E618878}" type="sibTrans" cxnId="{9378E0E8-9DE6-4916-B05A-5BEA834A0DC3}">
      <dgm:prSet/>
      <dgm:spPr/>
      <dgm:t>
        <a:bodyPr/>
        <a:lstStyle/>
        <a:p>
          <a:endParaRPr lang="en-US"/>
        </a:p>
      </dgm:t>
    </dgm:pt>
    <dgm:pt modelId="{8E66D856-FA46-49A5-81CA-BC5B13AAD446}">
      <dgm:prSet phldrT="[Text]"/>
      <dgm:spPr/>
      <dgm:t>
        <a:bodyPr/>
        <a:lstStyle/>
        <a:p>
          <a:r>
            <a:rPr lang="en-US" dirty="0" smtClean="0"/>
            <a:t>Extensive testing</a:t>
          </a:r>
          <a:endParaRPr lang="en-US" dirty="0"/>
        </a:p>
      </dgm:t>
    </dgm:pt>
    <dgm:pt modelId="{B60992A1-FCF4-466B-B17B-8852B651DA74}" type="parTrans" cxnId="{BC151F20-7759-46CE-9750-C608FFB0952C}">
      <dgm:prSet/>
      <dgm:spPr/>
      <dgm:t>
        <a:bodyPr/>
        <a:lstStyle/>
        <a:p>
          <a:endParaRPr lang="en-US"/>
        </a:p>
      </dgm:t>
    </dgm:pt>
    <dgm:pt modelId="{566FB6F6-2212-4D08-AE14-51EF59E7F947}" type="sibTrans" cxnId="{BC151F20-7759-46CE-9750-C608FFB0952C}">
      <dgm:prSet/>
      <dgm:spPr/>
      <dgm:t>
        <a:bodyPr/>
        <a:lstStyle/>
        <a:p>
          <a:endParaRPr lang="en-US"/>
        </a:p>
      </dgm:t>
    </dgm:pt>
    <dgm:pt modelId="{F6E08538-D5AE-4247-A0E0-AA3C4CE20A89}">
      <dgm:prSet phldrT="[Text]"/>
      <dgm:spPr/>
      <dgm:t>
        <a:bodyPr/>
        <a:lstStyle/>
        <a:p>
          <a:r>
            <a:rPr lang="en-US" dirty="0" smtClean="0"/>
            <a:t>Debugging</a:t>
          </a:r>
          <a:endParaRPr lang="en-US" dirty="0"/>
        </a:p>
      </dgm:t>
    </dgm:pt>
    <dgm:pt modelId="{A4234DCB-4F07-4ADE-B370-7C11AE0D206C}" type="parTrans" cxnId="{87A51FBD-03D5-48F3-A503-FCBDF1338003}">
      <dgm:prSet/>
      <dgm:spPr/>
      <dgm:t>
        <a:bodyPr/>
        <a:lstStyle/>
        <a:p>
          <a:endParaRPr lang="en-US"/>
        </a:p>
      </dgm:t>
    </dgm:pt>
    <dgm:pt modelId="{B3767B4E-95EF-4A75-AEA1-B47EDB730208}" type="sibTrans" cxnId="{87A51FBD-03D5-48F3-A503-FCBDF1338003}">
      <dgm:prSet/>
      <dgm:spPr/>
      <dgm:t>
        <a:bodyPr/>
        <a:lstStyle/>
        <a:p>
          <a:endParaRPr lang="en-US"/>
        </a:p>
      </dgm:t>
    </dgm:pt>
    <dgm:pt modelId="{4B10F096-BE5A-4411-BBC6-5A6C95489FC7}">
      <dgm:prSet phldrT="[Text]"/>
      <dgm:spPr/>
      <dgm:t>
        <a:bodyPr/>
        <a:lstStyle/>
        <a:p>
          <a:r>
            <a:rPr lang="en-US" dirty="0" smtClean="0"/>
            <a:t>Obstacle avoidance</a:t>
          </a:r>
          <a:endParaRPr lang="en-US" dirty="0"/>
        </a:p>
      </dgm:t>
    </dgm:pt>
    <dgm:pt modelId="{3E20D582-4A69-42EE-93FC-5A70331CAA71}" type="parTrans" cxnId="{56D07B43-B41A-49EF-9955-2C07272597F3}">
      <dgm:prSet/>
      <dgm:spPr/>
      <dgm:t>
        <a:bodyPr/>
        <a:lstStyle/>
        <a:p>
          <a:endParaRPr lang="en-US"/>
        </a:p>
      </dgm:t>
    </dgm:pt>
    <dgm:pt modelId="{DCBB889C-12DE-45D3-B29F-2C74CA3EF245}" type="sibTrans" cxnId="{56D07B43-B41A-49EF-9955-2C07272597F3}">
      <dgm:prSet/>
      <dgm:spPr/>
      <dgm:t>
        <a:bodyPr/>
        <a:lstStyle/>
        <a:p>
          <a:endParaRPr lang="en-US"/>
        </a:p>
      </dgm:t>
    </dgm:pt>
    <dgm:pt modelId="{BBB33B1E-0A13-4483-9DC8-588F34135AF5}" type="pres">
      <dgm:prSet presAssocID="{35AEF355-583B-431B-804B-7D9ADE4800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BF9F6E-B5A8-4E81-9FF3-C4BAB5EAB3AD}" type="pres">
      <dgm:prSet presAssocID="{4B10F096-BE5A-4411-BBC6-5A6C95489FC7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4491B3-E796-4FB3-B878-4B32B8A88575}" type="pres">
      <dgm:prSet presAssocID="{DCBB889C-12DE-45D3-B29F-2C74CA3EF245}" presName="sibTrans" presStyleCnt="0"/>
      <dgm:spPr/>
    </dgm:pt>
    <dgm:pt modelId="{35CF2B0D-3C51-4AB0-974F-F32EB1A72B5D}" type="pres">
      <dgm:prSet presAssocID="{628DC4B8-0553-4449-B5F8-7CDBF4B3100A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4B8CEF-FB3E-4D80-B4F5-BF88D888795B}" type="pres">
      <dgm:prSet presAssocID="{F61059F2-837E-449E-A9AB-C3AB7DB0C4B1}" presName="sibTrans" presStyleCnt="0"/>
      <dgm:spPr/>
    </dgm:pt>
    <dgm:pt modelId="{64B30038-8837-4374-8469-44E743F35B2A}" type="pres">
      <dgm:prSet presAssocID="{7B27215F-33FD-4BCD-9E66-AD0133670C11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BA48B5-EA13-4169-8FB5-FBDFE92A9F98}" type="pres">
      <dgm:prSet presAssocID="{E5ACBF05-FA70-488B-ACD7-41D6B504453B}" presName="sibTrans" presStyleCnt="0"/>
      <dgm:spPr/>
    </dgm:pt>
    <dgm:pt modelId="{4989313A-972D-4ADA-87FF-375E9446DD43}" type="pres">
      <dgm:prSet presAssocID="{18D6CA1F-8D1E-483E-B2B0-4D2F5D48FB0B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995695-0480-4B2E-B231-BEABBDB8C600}" type="pres">
      <dgm:prSet presAssocID="{87B81B0E-E35E-4E79-8D04-C19686F111FF}" presName="sibTrans" presStyleCnt="0"/>
      <dgm:spPr/>
    </dgm:pt>
    <dgm:pt modelId="{B1B14B07-69EB-4DC0-8E57-7D2F59D01854}" type="pres">
      <dgm:prSet presAssocID="{3694B4B1-DA5E-4B50-8F7B-C8DF58EFD5A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5A7518-397D-462E-9CF3-C4F96C5F474C}" type="pres">
      <dgm:prSet presAssocID="{2E0FAF1A-9F6A-4153-9E7D-9007042E5BB7}" presName="sibTrans" presStyleCnt="0"/>
      <dgm:spPr/>
    </dgm:pt>
    <dgm:pt modelId="{2023AB61-98F6-4B72-BDC8-F10BCBE3F4C9}" type="pres">
      <dgm:prSet presAssocID="{EA8FA8B7-7E9B-4060-B646-6A6E07EC38C8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16C310-3613-46AB-B6E6-67C9CE137CE7}" type="pres">
      <dgm:prSet presAssocID="{C4D32591-3FFA-41B9-B331-E1BB5E618878}" presName="sibTrans" presStyleCnt="0"/>
      <dgm:spPr/>
    </dgm:pt>
    <dgm:pt modelId="{99DCF715-9121-4627-A42C-5ED30DE74283}" type="pres">
      <dgm:prSet presAssocID="{8E66D856-FA46-49A5-81CA-BC5B13AAD446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6C1ED9-6859-4CD2-BE1C-3E77753E0B91}" type="pres">
      <dgm:prSet presAssocID="{566FB6F6-2212-4D08-AE14-51EF59E7F947}" presName="sibTrans" presStyleCnt="0"/>
      <dgm:spPr/>
    </dgm:pt>
    <dgm:pt modelId="{D6FD9479-B984-4C76-92D8-349F88C007DE}" type="pres">
      <dgm:prSet presAssocID="{F6E08538-D5AE-4247-A0E0-AA3C4CE20A89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AC4952-E8B8-40D9-BFA6-D2821BADF990}" type="presOf" srcId="{EA8FA8B7-7E9B-4060-B646-6A6E07EC38C8}" destId="{2023AB61-98F6-4B72-BDC8-F10BCBE3F4C9}" srcOrd="0" destOrd="0" presId="urn:microsoft.com/office/officeart/2005/8/layout/default"/>
    <dgm:cxn modelId="{4134FF9B-3956-4496-85FB-36A05F130378}" type="presOf" srcId="{18D6CA1F-8D1E-483E-B2B0-4D2F5D48FB0B}" destId="{4989313A-972D-4ADA-87FF-375E9446DD43}" srcOrd="0" destOrd="0" presId="urn:microsoft.com/office/officeart/2005/8/layout/default"/>
    <dgm:cxn modelId="{2AD2B08E-0990-4028-B2E9-29E5F38F371E}" srcId="{35AEF355-583B-431B-804B-7D9ADE4800CB}" destId="{18D6CA1F-8D1E-483E-B2B0-4D2F5D48FB0B}" srcOrd="3" destOrd="0" parTransId="{7AF35FE9-2434-4620-A51A-F80523791867}" sibTransId="{87B81B0E-E35E-4E79-8D04-C19686F111FF}"/>
    <dgm:cxn modelId="{DF349FA0-CD1F-44BC-A561-B89031013969}" type="presOf" srcId="{3694B4B1-DA5E-4B50-8F7B-C8DF58EFD5AA}" destId="{B1B14B07-69EB-4DC0-8E57-7D2F59D01854}" srcOrd="0" destOrd="0" presId="urn:microsoft.com/office/officeart/2005/8/layout/default"/>
    <dgm:cxn modelId="{F45CB08D-A97A-4215-8E0C-8E9FABB46950}" type="presOf" srcId="{4B10F096-BE5A-4411-BBC6-5A6C95489FC7}" destId="{B0BF9F6E-B5A8-4E81-9FF3-C4BAB5EAB3AD}" srcOrd="0" destOrd="0" presId="urn:microsoft.com/office/officeart/2005/8/layout/default"/>
    <dgm:cxn modelId="{2149C641-DDA4-4DDE-B1A6-F15B75CEAB72}" type="presOf" srcId="{8E66D856-FA46-49A5-81CA-BC5B13AAD446}" destId="{99DCF715-9121-4627-A42C-5ED30DE74283}" srcOrd="0" destOrd="0" presId="urn:microsoft.com/office/officeart/2005/8/layout/default"/>
    <dgm:cxn modelId="{56D07B43-B41A-49EF-9955-2C07272597F3}" srcId="{35AEF355-583B-431B-804B-7D9ADE4800CB}" destId="{4B10F096-BE5A-4411-BBC6-5A6C95489FC7}" srcOrd="0" destOrd="0" parTransId="{3E20D582-4A69-42EE-93FC-5A70331CAA71}" sibTransId="{DCBB889C-12DE-45D3-B29F-2C74CA3EF245}"/>
    <dgm:cxn modelId="{C9AB818D-1125-4F8B-873D-F40FE483BB37}" srcId="{35AEF355-583B-431B-804B-7D9ADE4800CB}" destId="{3694B4B1-DA5E-4B50-8F7B-C8DF58EFD5AA}" srcOrd="4" destOrd="0" parTransId="{A663752F-953B-4664-8456-6A478365400A}" sibTransId="{2E0FAF1A-9F6A-4153-9E7D-9007042E5BB7}"/>
    <dgm:cxn modelId="{0BA0D08B-3AB4-4108-A47E-9BC3D6B237FB}" type="presOf" srcId="{F6E08538-D5AE-4247-A0E0-AA3C4CE20A89}" destId="{D6FD9479-B984-4C76-92D8-349F88C007DE}" srcOrd="0" destOrd="0" presId="urn:microsoft.com/office/officeart/2005/8/layout/default"/>
    <dgm:cxn modelId="{BC151F20-7759-46CE-9750-C608FFB0952C}" srcId="{35AEF355-583B-431B-804B-7D9ADE4800CB}" destId="{8E66D856-FA46-49A5-81CA-BC5B13AAD446}" srcOrd="6" destOrd="0" parTransId="{B60992A1-FCF4-466B-B17B-8852B651DA74}" sibTransId="{566FB6F6-2212-4D08-AE14-51EF59E7F947}"/>
    <dgm:cxn modelId="{87A51FBD-03D5-48F3-A503-FCBDF1338003}" srcId="{35AEF355-583B-431B-804B-7D9ADE4800CB}" destId="{F6E08538-D5AE-4247-A0E0-AA3C4CE20A89}" srcOrd="7" destOrd="0" parTransId="{A4234DCB-4F07-4ADE-B370-7C11AE0D206C}" sibTransId="{B3767B4E-95EF-4A75-AEA1-B47EDB730208}"/>
    <dgm:cxn modelId="{BCCDAF9A-2B92-4CB5-9C85-6C7462FA47A4}" srcId="{35AEF355-583B-431B-804B-7D9ADE4800CB}" destId="{7B27215F-33FD-4BCD-9E66-AD0133670C11}" srcOrd="2" destOrd="0" parTransId="{4875F16A-5A6B-4EF2-BE58-22D44E72BAEC}" sibTransId="{E5ACBF05-FA70-488B-ACD7-41D6B504453B}"/>
    <dgm:cxn modelId="{EB19A0D7-8E05-48AC-814D-8C96ECA881DE}" srcId="{35AEF355-583B-431B-804B-7D9ADE4800CB}" destId="{628DC4B8-0553-4449-B5F8-7CDBF4B3100A}" srcOrd="1" destOrd="0" parTransId="{76FEF430-4D51-4C25-91CF-96AB907C88E2}" sibTransId="{F61059F2-837E-449E-A9AB-C3AB7DB0C4B1}"/>
    <dgm:cxn modelId="{9378E0E8-9DE6-4916-B05A-5BEA834A0DC3}" srcId="{35AEF355-583B-431B-804B-7D9ADE4800CB}" destId="{EA8FA8B7-7E9B-4060-B646-6A6E07EC38C8}" srcOrd="5" destOrd="0" parTransId="{5F2B05BE-D711-468F-8A94-8B3EF2667112}" sibTransId="{C4D32591-3FFA-41B9-B331-E1BB5E618878}"/>
    <dgm:cxn modelId="{451361B4-90E5-4CD9-BEA1-E3AC6103E0A9}" type="presOf" srcId="{7B27215F-33FD-4BCD-9E66-AD0133670C11}" destId="{64B30038-8837-4374-8469-44E743F35B2A}" srcOrd="0" destOrd="0" presId="urn:microsoft.com/office/officeart/2005/8/layout/default"/>
    <dgm:cxn modelId="{9DAD39C2-FCE1-44C5-A96F-4505BC523AFD}" type="presOf" srcId="{628DC4B8-0553-4449-B5F8-7CDBF4B3100A}" destId="{35CF2B0D-3C51-4AB0-974F-F32EB1A72B5D}" srcOrd="0" destOrd="0" presId="urn:microsoft.com/office/officeart/2005/8/layout/default"/>
    <dgm:cxn modelId="{D482325D-6A9D-4DCE-9C15-35AAD3962EB6}" type="presOf" srcId="{35AEF355-583B-431B-804B-7D9ADE4800CB}" destId="{BBB33B1E-0A13-4483-9DC8-588F34135AF5}" srcOrd="0" destOrd="0" presId="urn:microsoft.com/office/officeart/2005/8/layout/default"/>
    <dgm:cxn modelId="{FF17E8A9-C0B9-4B0A-A5C2-906F276B24AC}" type="presParOf" srcId="{BBB33B1E-0A13-4483-9DC8-588F34135AF5}" destId="{B0BF9F6E-B5A8-4E81-9FF3-C4BAB5EAB3AD}" srcOrd="0" destOrd="0" presId="urn:microsoft.com/office/officeart/2005/8/layout/default"/>
    <dgm:cxn modelId="{30203EEB-A5A5-4D1F-BBEB-E336029B1E3E}" type="presParOf" srcId="{BBB33B1E-0A13-4483-9DC8-588F34135AF5}" destId="{384491B3-E796-4FB3-B878-4B32B8A88575}" srcOrd="1" destOrd="0" presId="urn:microsoft.com/office/officeart/2005/8/layout/default"/>
    <dgm:cxn modelId="{D369B6BD-5B16-43E4-82C5-BBB1205EA079}" type="presParOf" srcId="{BBB33B1E-0A13-4483-9DC8-588F34135AF5}" destId="{35CF2B0D-3C51-4AB0-974F-F32EB1A72B5D}" srcOrd="2" destOrd="0" presId="urn:microsoft.com/office/officeart/2005/8/layout/default"/>
    <dgm:cxn modelId="{1D1E2A36-5F92-4063-8065-97CF0C6AED70}" type="presParOf" srcId="{BBB33B1E-0A13-4483-9DC8-588F34135AF5}" destId="{8B4B8CEF-FB3E-4D80-B4F5-BF88D888795B}" srcOrd="3" destOrd="0" presId="urn:microsoft.com/office/officeart/2005/8/layout/default"/>
    <dgm:cxn modelId="{475CF5ED-C035-4FC2-B207-393BFE60A722}" type="presParOf" srcId="{BBB33B1E-0A13-4483-9DC8-588F34135AF5}" destId="{64B30038-8837-4374-8469-44E743F35B2A}" srcOrd="4" destOrd="0" presId="urn:microsoft.com/office/officeart/2005/8/layout/default"/>
    <dgm:cxn modelId="{41558879-BF02-4014-9D46-4AEAC1D6FCFA}" type="presParOf" srcId="{BBB33B1E-0A13-4483-9DC8-588F34135AF5}" destId="{A4BA48B5-EA13-4169-8FB5-FBDFE92A9F98}" srcOrd="5" destOrd="0" presId="urn:microsoft.com/office/officeart/2005/8/layout/default"/>
    <dgm:cxn modelId="{EEE120F0-DDEA-4A9C-9F3D-00BF62DD8075}" type="presParOf" srcId="{BBB33B1E-0A13-4483-9DC8-588F34135AF5}" destId="{4989313A-972D-4ADA-87FF-375E9446DD43}" srcOrd="6" destOrd="0" presId="urn:microsoft.com/office/officeart/2005/8/layout/default"/>
    <dgm:cxn modelId="{BF54F42B-9A42-4E71-B421-BFB3EF362B0C}" type="presParOf" srcId="{BBB33B1E-0A13-4483-9DC8-588F34135AF5}" destId="{7F995695-0480-4B2E-B231-BEABBDB8C600}" srcOrd="7" destOrd="0" presId="urn:microsoft.com/office/officeart/2005/8/layout/default"/>
    <dgm:cxn modelId="{9430993E-10BE-4D4F-8FFF-1C1DFC6293BE}" type="presParOf" srcId="{BBB33B1E-0A13-4483-9DC8-588F34135AF5}" destId="{B1B14B07-69EB-4DC0-8E57-7D2F59D01854}" srcOrd="8" destOrd="0" presId="urn:microsoft.com/office/officeart/2005/8/layout/default"/>
    <dgm:cxn modelId="{5983CAE3-AC02-4A82-9590-85F64D21C5A5}" type="presParOf" srcId="{BBB33B1E-0A13-4483-9DC8-588F34135AF5}" destId="{9D5A7518-397D-462E-9CF3-C4F96C5F474C}" srcOrd="9" destOrd="0" presId="urn:microsoft.com/office/officeart/2005/8/layout/default"/>
    <dgm:cxn modelId="{3E358CF4-8485-40AD-B847-2DFC4A06AD39}" type="presParOf" srcId="{BBB33B1E-0A13-4483-9DC8-588F34135AF5}" destId="{2023AB61-98F6-4B72-BDC8-F10BCBE3F4C9}" srcOrd="10" destOrd="0" presId="urn:microsoft.com/office/officeart/2005/8/layout/default"/>
    <dgm:cxn modelId="{F3193DC9-AD02-441C-965F-F5EFADC7EF13}" type="presParOf" srcId="{BBB33B1E-0A13-4483-9DC8-588F34135AF5}" destId="{CB16C310-3613-46AB-B6E6-67C9CE137CE7}" srcOrd="11" destOrd="0" presId="urn:microsoft.com/office/officeart/2005/8/layout/default"/>
    <dgm:cxn modelId="{A856309E-9146-43E3-B6A1-E727B7A0FFC2}" type="presParOf" srcId="{BBB33B1E-0A13-4483-9DC8-588F34135AF5}" destId="{99DCF715-9121-4627-A42C-5ED30DE74283}" srcOrd="12" destOrd="0" presId="urn:microsoft.com/office/officeart/2005/8/layout/default"/>
    <dgm:cxn modelId="{1F653468-7727-410A-A79D-7723E323CD92}" type="presParOf" srcId="{BBB33B1E-0A13-4483-9DC8-588F34135AF5}" destId="{9D6C1ED9-6859-4CD2-BE1C-3E77753E0B91}" srcOrd="13" destOrd="0" presId="urn:microsoft.com/office/officeart/2005/8/layout/default"/>
    <dgm:cxn modelId="{7D351DFA-4129-4CBF-B69C-117F5084F1A3}" type="presParOf" srcId="{BBB33B1E-0A13-4483-9DC8-588F34135AF5}" destId="{D6FD9479-B984-4C76-92D8-349F88C007DE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71EF125-2955-4A56-898C-174C4016B03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6CD815-A607-4519-92E6-E2A71DEB8990}">
      <dgm:prSet phldrT="[Text]"/>
      <dgm:spPr/>
      <dgm:t>
        <a:bodyPr/>
        <a:lstStyle/>
        <a:p>
          <a:r>
            <a:rPr lang="en-US" b="1" dirty="0" smtClean="0"/>
            <a:t>Hardware Systems</a:t>
          </a:r>
          <a:endParaRPr lang="en-US" b="1" dirty="0"/>
        </a:p>
      </dgm:t>
    </dgm:pt>
    <dgm:pt modelId="{6879EC87-233C-42B3-A3EB-9459D2A630A4}" type="parTrans" cxnId="{07AB6BD3-91C7-4640-B0AC-66A4D3E1857F}">
      <dgm:prSet/>
      <dgm:spPr/>
      <dgm:t>
        <a:bodyPr/>
        <a:lstStyle/>
        <a:p>
          <a:endParaRPr lang="en-US"/>
        </a:p>
      </dgm:t>
    </dgm:pt>
    <dgm:pt modelId="{5CE83628-977D-48A4-A8CC-336D80202929}" type="sibTrans" cxnId="{07AB6BD3-91C7-4640-B0AC-66A4D3E1857F}">
      <dgm:prSet/>
      <dgm:spPr/>
      <dgm:t>
        <a:bodyPr/>
        <a:lstStyle/>
        <a:p>
          <a:endParaRPr lang="en-US"/>
        </a:p>
      </dgm:t>
    </dgm:pt>
    <dgm:pt modelId="{9D3E85F8-FF41-4207-ABD8-B35B8977641F}" type="asst">
      <dgm:prSet phldrT="[Text]"/>
      <dgm:spPr/>
      <dgm:t>
        <a:bodyPr/>
        <a:lstStyle/>
        <a:p>
          <a:r>
            <a:rPr lang="en-US" dirty="0" smtClean="0"/>
            <a:t>Michael Pauly (lead)</a:t>
          </a:r>
          <a:endParaRPr lang="en-US" dirty="0"/>
        </a:p>
      </dgm:t>
    </dgm:pt>
    <dgm:pt modelId="{1AA8ABC4-C60F-4635-9AF2-5F84B533C3BC}" type="parTrans" cxnId="{6D849EAB-1293-40C3-982F-F22C6BD32E03}">
      <dgm:prSet/>
      <dgm:spPr/>
      <dgm:t>
        <a:bodyPr/>
        <a:lstStyle/>
        <a:p>
          <a:endParaRPr lang="en-US"/>
        </a:p>
      </dgm:t>
    </dgm:pt>
    <dgm:pt modelId="{0F6BB6DB-4557-4047-A340-AC2939D158FF}" type="sibTrans" cxnId="{6D849EAB-1293-40C3-982F-F22C6BD32E03}">
      <dgm:prSet/>
      <dgm:spPr/>
      <dgm:t>
        <a:bodyPr/>
        <a:lstStyle/>
        <a:p>
          <a:endParaRPr lang="en-US"/>
        </a:p>
      </dgm:t>
    </dgm:pt>
    <dgm:pt modelId="{201C5F24-8CBD-4256-BFC5-997C7D7AF22F}">
      <dgm:prSet phldrT="[Text]"/>
      <dgm:spPr/>
      <dgm:t>
        <a:bodyPr/>
        <a:lstStyle/>
        <a:p>
          <a:r>
            <a:rPr lang="en-US" dirty="0" smtClean="0"/>
            <a:t>Mechanical Frame</a:t>
          </a:r>
          <a:endParaRPr lang="en-US" dirty="0"/>
        </a:p>
      </dgm:t>
    </dgm:pt>
    <dgm:pt modelId="{77E3F71F-FB3D-4847-A3FD-077894D62B2E}" type="parTrans" cxnId="{3D665B8C-72E7-4950-8BA4-30059FF8867A}">
      <dgm:prSet/>
      <dgm:spPr/>
      <dgm:t>
        <a:bodyPr/>
        <a:lstStyle/>
        <a:p>
          <a:endParaRPr lang="en-US"/>
        </a:p>
      </dgm:t>
    </dgm:pt>
    <dgm:pt modelId="{D991BBF7-D3CA-44B1-BB61-61156A5D2D0F}" type="sibTrans" cxnId="{3D665B8C-72E7-4950-8BA4-30059FF8867A}">
      <dgm:prSet/>
      <dgm:spPr/>
      <dgm:t>
        <a:bodyPr/>
        <a:lstStyle/>
        <a:p>
          <a:endParaRPr lang="en-US"/>
        </a:p>
      </dgm:t>
    </dgm:pt>
    <dgm:pt modelId="{8A67066B-27CF-4E06-A9F5-FE76B5025FF0}">
      <dgm:prSet phldrT="[Text]"/>
      <dgm:spPr/>
      <dgm:t>
        <a:bodyPr/>
        <a:lstStyle/>
        <a:p>
          <a:r>
            <a:rPr lang="en-US" dirty="0" smtClean="0"/>
            <a:t>Weight Distribution</a:t>
          </a:r>
          <a:endParaRPr lang="en-US" dirty="0"/>
        </a:p>
      </dgm:t>
    </dgm:pt>
    <dgm:pt modelId="{20110FC4-0013-44C2-973D-0F7850B03F1E}" type="parTrans" cxnId="{AF03AEBC-7DE3-47B1-8491-928566172AF1}">
      <dgm:prSet/>
      <dgm:spPr/>
      <dgm:t>
        <a:bodyPr/>
        <a:lstStyle/>
        <a:p>
          <a:endParaRPr lang="en-US"/>
        </a:p>
      </dgm:t>
    </dgm:pt>
    <dgm:pt modelId="{44F9C0C4-67F3-4003-A305-A93C1F2954EA}" type="sibTrans" cxnId="{AF03AEBC-7DE3-47B1-8491-928566172AF1}">
      <dgm:prSet/>
      <dgm:spPr/>
      <dgm:t>
        <a:bodyPr/>
        <a:lstStyle/>
        <a:p>
          <a:endParaRPr lang="en-US"/>
        </a:p>
      </dgm:t>
    </dgm:pt>
    <dgm:pt modelId="{316DA537-2590-448C-8CE1-D29D0F3F1B9E}">
      <dgm:prSet phldrT="[Text]"/>
      <dgm:spPr/>
      <dgm:t>
        <a:bodyPr/>
        <a:lstStyle/>
        <a:p>
          <a:r>
            <a:rPr lang="en-US" dirty="0" smtClean="0"/>
            <a:t>Power Distribution</a:t>
          </a:r>
          <a:endParaRPr lang="en-US" dirty="0"/>
        </a:p>
      </dgm:t>
    </dgm:pt>
    <dgm:pt modelId="{45422AA0-BBBD-4697-8F4E-4255BFC37F5C}" type="parTrans" cxnId="{7C510142-4167-4407-AF0E-8776F9E10A17}">
      <dgm:prSet/>
      <dgm:spPr/>
      <dgm:t>
        <a:bodyPr/>
        <a:lstStyle/>
        <a:p>
          <a:endParaRPr lang="en-US"/>
        </a:p>
      </dgm:t>
    </dgm:pt>
    <dgm:pt modelId="{17030544-43E2-442B-B27F-8002AF385578}" type="sibTrans" cxnId="{7C510142-4167-4407-AF0E-8776F9E10A17}">
      <dgm:prSet/>
      <dgm:spPr/>
      <dgm:t>
        <a:bodyPr/>
        <a:lstStyle/>
        <a:p>
          <a:endParaRPr lang="en-US"/>
        </a:p>
      </dgm:t>
    </dgm:pt>
    <dgm:pt modelId="{B2E6679C-7396-406F-BA9F-2270EF82AB45}">
      <dgm:prSet phldrT="[Text]"/>
      <dgm:spPr/>
      <dgm:t>
        <a:bodyPr/>
        <a:lstStyle/>
        <a:p>
          <a:r>
            <a:rPr lang="en-US" dirty="0" smtClean="0"/>
            <a:t>Electronic Wiring</a:t>
          </a:r>
          <a:endParaRPr lang="en-US" dirty="0"/>
        </a:p>
      </dgm:t>
    </dgm:pt>
    <dgm:pt modelId="{94254AD3-39F9-46C2-88EE-FA9904E64800}" type="parTrans" cxnId="{83BF4083-D360-404A-BA55-1F4B63948352}">
      <dgm:prSet/>
      <dgm:spPr/>
      <dgm:t>
        <a:bodyPr/>
        <a:lstStyle/>
        <a:p>
          <a:endParaRPr lang="en-US"/>
        </a:p>
      </dgm:t>
    </dgm:pt>
    <dgm:pt modelId="{A072F20E-2BE7-45DB-8688-3017EF28C9A1}" type="sibTrans" cxnId="{83BF4083-D360-404A-BA55-1F4B63948352}">
      <dgm:prSet/>
      <dgm:spPr/>
      <dgm:t>
        <a:bodyPr/>
        <a:lstStyle/>
        <a:p>
          <a:endParaRPr lang="en-US"/>
        </a:p>
      </dgm:t>
    </dgm:pt>
    <dgm:pt modelId="{65276B3E-2419-4F7F-947F-E712D32034EB}">
      <dgm:prSet phldrT="[Text]"/>
      <dgm:spPr/>
      <dgm:t>
        <a:bodyPr/>
        <a:lstStyle/>
        <a:p>
          <a:r>
            <a:rPr lang="en-US" dirty="0" smtClean="0"/>
            <a:t>Soldering</a:t>
          </a:r>
          <a:endParaRPr lang="en-US" dirty="0"/>
        </a:p>
      </dgm:t>
    </dgm:pt>
    <dgm:pt modelId="{4F8FCBB1-84DA-4B90-B291-39D7D3FF0BDD}" type="parTrans" cxnId="{0980E9CF-DF27-44D1-80BE-891EE4F32099}">
      <dgm:prSet/>
      <dgm:spPr/>
      <dgm:t>
        <a:bodyPr/>
        <a:lstStyle/>
        <a:p>
          <a:endParaRPr lang="en-US"/>
        </a:p>
      </dgm:t>
    </dgm:pt>
    <dgm:pt modelId="{2A7ED8CA-AA4A-45F5-8CC4-5F47051A8054}" type="sibTrans" cxnId="{0980E9CF-DF27-44D1-80BE-891EE4F32099}">
      <dgm:prSet/>
      <dgm:spPr/>
      <dgm:t>
        <a:bodyPr/>
        <a:lstStyle/>
        <a:p>
          <a:endParaRPr lang="en-US"/>
        </a:p>
      </dgm:t>
    </dgm:pt>
    <dgm:pt modelId="{7F70CAC8-C0B6-45B4-A4FE-E5C660DD95AE}">
      <dgm:prSet phldrT="[Text]"/>
      <dgm:spPr/>
      <dgm:t>
        <a:bodyPr/>
        <a:lstStyle/>
        <a:p>
          <a:r>
            <a:rPr lang="en-US" dirty="0" smtClean="0"/>
            <a:t>Sensor Array</a:t>
          </a:r>
          <a:endParaRPr lang="en-US" dirty="0"/>
        </a:p>
      </dgm:t>
    </dgm:pt>
    <dgm:pt modelId="{7D66CD82-A230-4ACF-8CE2-016244AB4C5E}" type="parTrans" cxnId="{1D1A8A90-47C5-480C-A032-E2B003E0291D}">
      <dgm:prSet/>
      <dgm:spPr/>
      <dgm:t>
        <a:bodyPr/>
        <a:lstStyle/>
        <a:p>
          <a:endParaRPr lang="en-US"/>
        </a:p>
      </dgm:t>
    </dgm:pt>
    <dgm:pt modelId="{395F418F-50AE-4AA4-8494-AD883B284F87}" type="sibTrans" cxnId="{1D1A8A90-47C5-480C-A032-E2B003E0291D}">
      <dgm:prSet/>
      <dgm:spPr/>
      <dgm:t>
        <a:bodyPr/>
        <a:lstStyle/>
        <a:p>
          <a:endParaRPr lang="en-US"/>
        </a:p>
      </dgm:t>
    </dgm:pt>
    <dgm:pt modelId="{5ECBE90F-8581-4B36-B204-BA4F00BEEA98}" type="pres">
      <dgm:prSet presAssocID="{271EF125-2955-4A56-898C-174C4016B03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D6F460E-3A3D-4A46-8EF3-D5FFD2F041C0}" type="pres">
      <dgm:prSet presAssocID="{4E6CD815-A607-4519-92E6-E2A71DEB8990}" presName="hierRoot1" presStyleCnt="0">
        <dgm:presLayoutVars>
          <dgm:hierBranch val="init"/>
        </dgm:presLayoutVars>
      </dgm:prSet>
      <dgm:spPr/>
    </dgm:pt>
    <dgm:pt modelId="{474F18DB-0F15-4DDF-9EE4-C74B721F3324}" type="pres">
      <dgm:prSet presAssocID="{4E6CD815-A607-4519-92E6-E2A71DEB8990}" presName="rootComposite1" presStyleCnt="0"/>
      <dgm:spPr/>
    </dgm:pt>
    <dgm:pt modelId="{D032B8AF-0871-419B-ADBD-D8F968EBB511}" type="pres">
      <dgm:prSet presAssocID="{4E6CD815-A607-4519-92E6-E2A71DEB899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D3F387-FC46-45E1-8704-E45DD3E39E27}" type="pres">
      <dgm:prSet presAssocID="{4E6CD815-A607-4519-92E6-E2A71DEB899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22011DCA-211E-4BF3-9B3D-E85F30887070}" type="pres">
      <dgm:prSet presAssocID="{4E6CD815-A607-4519-92E6-E2A71DEB8990}" presName="hierChild2" presStyleCnt="0"/>
      <dgm:spPr/>
    </dgm:pt>
    <dgm:pt modelId="{6D513944-217B-45B9-8DAB-4BE91FD95532}" type="pres">
      <dgm:prSet presAssocID="{77E3F71F-FB3D-4847-A3FD-077894D62B2E}" presName="Name37" presStyleLbl="parChTrans1D2" presStyleIdx="0" presStyleCnt="7"/>
      <dgm:spPr/>
      <dgm:t>
        <a:bodyPr/>
        <a:lstStyle/>
        <a:p>
          <a:endParaRPr lang="en-US"/>
        </a:p>
      </dgm:t>
    </dgm:pt>
    <dgm:pt modelId="{F8B6A434-FBE8-4FD6-8319-E4070A35B373}" type="pres">
      <dgm:prSet presAssocID="{201C5F24-8CBD-4256-BFC5-997C7D7AF22F}" presName="hierRoot2" presStyleCnt="0">
        <dgm:presLayoutVars>
          <dgm:hierBranch val="init"/>
        </dgm:presLayoutVars>
      </dgm:prSet>
      <dgm:spPr/>
    </dgm:pt>
    <dgm:pt modelId="{2DAD51DB-8398-470D-A2EE-2D826DAA348D}" type="pres">
      <dgm:prSet presAssocID="{201C5F24-8CBD-4256-BFC5-997C7D7AF22F}" presName="rootComposite" presStyleCnt="0"/>
      <dgm:spPr/>
    </dgm:pt>
    <dgm:pt modelId="{4A86A41D-DEBE-49F3-AF20-92493EE15D4F}" type="pres">
      <dgm:prSet presAssocID="{201C5F24-8CBD-4256-BFC5-997C7D7AF22F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0EA9E8-AF53-41C0-8D10-5521C3B8F69C}" type="pres">
      <dgm:prSet presAssocID="{201C5F24-8CBD-4256-BFC5-997C7D7AF22F}" presName="rootConnector" presStyleLbl="node2" presStyleIdx="0" presStyleCnt="6"/>
      <dgm:spPr/>
      <dgm:t>
        <a:bodyPr/>
        <a:lstStyle/>
        <a:p>
          <a:endParaRPr lang="en-US"/>
        </a:p>
      </dgm:t>
    </dgm:pt>
    <dgm:pt modelId="{C9CD8D1C-71F8-42ED-95A9-BB8909C8B9D8}" type="pres">
      <dgm:prSet presAssocID="{201C5F24-8CBD-4256-BFC5-997C7D7AF22F}" presName="hierChild4" presStyleCnt="0"/>
      <dgm:spPr/>
    </dgm:pt>
    <dgm:pt modelId="{8CDA628F-47A3-4C30-8E77-8DF33CEC5D6B}" type="pres">
      <dgm:prSet presAssocID="{201C5F24-8CBD-4256-BFC5-997C7D7AF22F}" presName="hierChild5" presStyleCnt="0"/>
      <dgm:spPr/>
    </dgm:pt>
    <dgm:pt modelId="{CBD55DD7-D3DD-412E-BD12-EF03C44EC02F}" type="pres">
      <dgm:prSet presAssocID="{20110FC4-0013-44C2-973D-0F7850B03F1E}" presName="Name37" presStyleLbl="parChTrans1D2" presStyleIdx="1" presStyleCnt="7"/>
      <dgm:spPr/>
      <dgm:t>
        <a:bodyPr/>
        <a:lstStyle/>
        <a:p>
          <a:endParaRPr lang="en-US"/>
        </a:p>
      </dgm:t>
    </dgm:pt>
    <dgm:pt modelId="{56E5F2C9-B2C3-4288-806C-5EF50F0EACFD}" type="pres">
      <dgm:prSet presAssocID="{8A67066B-27CF-4E06-A9F5-FE76B5025FF0}" presName="hierRoot2" presStyleCnt="0">
        <dgm:presLayoutVars>
          <dgm:hierBranch val="init"/>
        </dgm:presLayoutVars>
      </dgm:prSet>
      <dgm:spPr/>
    </dgm:pt>
    <dgm:pt modelId="{B23E8C50-9A0D-46B5-A31D-5AB3CCBC65EC}" type="pres">
      <dgm:prSet presAssocID="{8A67066B-27CF-4E06-A9F5-FE76B5025FF0}" presName="rootComposite" presStyleCnt="0"/>
      <dgm:spPr/>
    </dgm:pt>
    <dgm:pt modelId="{42C8FB2A-E11B-4BF8-A61F-D506D50A54D6}" type="pres">
      <dgm:prSet presAssocID="{8A67066B-27CF-4E06-A9F5-FE76B5025FF0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D4F5124-FFCF-43C2-8A16-4D9AA0A123F2}" type="pres">
      <dgm:prSet presAssocID="{8A67066B-27CF-4E06-A9F5-FE76B5025FF0}" presName="rootConnector" presStyleLbl="node2" presStyleIdx="1" presStyleCnt="6"/>
      <dgm:spPr/>
      <dgm:t>
        <a:bodyPr/>
        <a:lstStyle/>
        <a:p>
          <a:endParaRPr lang="en-US"/>
        </a:p>
      </dgm:t>
    </dgm:pt>
    <dgm:pt modelId="{62900313-5007-45C4-9361-4D3976BC9B2E}" type="pres">
      <dgm:prSet presAssocID="{8A67066B-27CF-4E06-A9F5-FE76B5025FF0}" presName="hierChild4" presStyleCnt="0"/>
      <dgm:spPr/>
    </dgm:pt>
    <dgm:pt modelId="{052B625D-4387-43DF-85F1-B99442A8DF2C}" type="pres">
      <dgm:prSet presAssocID="{8A67066B-27CF-4E06-A9F5-FE76B5025FF0}" presName="hierChild5" presStyleCnt="0"/>
      <dgm:spPr/>
    </dgm:pt>
    <dgm:pt modelId="{7734CD8A-4054-4CCD-9152-53E53CFB0641}" type="pres">
      <dgm:prSet presAssocID="{45422AA0-BBBD-4697-8F4E-4255BFC37F5C}" presName="Name37" presStyleLbl="parChTrans1D2" presStyleIdx="2" presStyleCnt="7"/>
      <dgm:spPr/>
      <dgm:t>
        <a:bodyPr/>
        <a:lstStyle/>
        <a:p>
          <a:endParaRPr lang="en-US"/>
        </a:p>
      </dgm:t>
    </dgm:pt>
    <dgm:pt modelId="{26DA6D8D-94EE-4968-8215-3FC154510E07}" type="pres">
      <dgm:prSet presAssocID="{316DA537-2590-448C-8CE1-D29D0F3F1B9E}" presName="hierRoot2" presStyleCnt="0">
        <dgm:presLayoutVars>
          <dgm:hierBranch val="init"/>
        </dgm:presLayoutVars>
      </dgm:prSet>
      <dgm:spPr/>
    </dgm:pt>
    <dgm:pt modelId="{45C5C7BF-BA90-4DAE-B131-7628FC3304F7}" type="pres">
      <dgm:prSet presAssocID="{316DA537-2590-448C-8CE1-D29D0F3F1B9E}" presName="rootComposite" presStyleCnt="0"/>
      <dgm:spPr/>
    </dgm:pt>
    <dgm:pt modelId="{BA3B6C9C-2527-42B7-8D30-1F107E4E4FC9}" type="pres">
      <dgm:prSet presAssocID="{316DA537-2590-448C-8CE1-D29D0F3F1B9E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5FE7A3-E8B1-4B92-BA0F-F078F31093FD}" type="pres">
      <dgm:prSet presAssocID="{316DA537-2590-448C-8CE1-D29D0F3F1B9E}" presName="rootConnector" presStyleLbl="node2" presStyleIdx="2" presStyleCnt="6"/>
      <dgm:spPr/>
      <dgm:t>
        <a:bodyPr/>
        <a:lstStyle/>
        <a:p>
          <a:endParaRPr lang="en-US"/>
        </a:p>
      </dgm:t>
    </dgm:pt>
    <dgm:pt modelId="{68BDE497-D038-479F-A349-658DF413D518}" type="pres">
      <dgm:prSet presAssocID="{316DA537-2590-448C-8CE1-D29D0F3F1B9E}" presName="hierChild4" presStyleCnt="0"/>
      <dgm:spPr/>
    </dgm:pt>
    <dgm:pt modelId="{9F8554C4-5359-4989-A8B3-C0FB44C58683}" type="pres">
      <dgm:prSet presAssocID="{316DA537-2590-448C-8CE1-D29D0F3F1B9E}" presName="hierChild5" presStyleCnt="0"/>
      <dgm:spPr/>
    </dgm:pt>
    <dgm:pt modelId="{99E4226D-21F0-4213-AC9B-EE7C3448094B}" type="pres">
      <dgm:prSet presAssocID="{94254AD3-39F9-46C2-88EE-FA9904E64800}" presName="Name37" presStyleLbl="parChTrans1D2" presStyleIdx="3" presStyleCnt="7"/>
      <dgm:spPr/>
      <dgm:t>
        <a:bodyPr/>
        <a:lstStyle/>
        <a:p>
          <a:endParaRPr lang="en-US"/>
        </a:p>
      </dgm:t>
    </dgm:pt>
    <dgm:pt modelId="{4659C0A6-24BE-4AF2-B7FB-443430F2C9C3}" type="pres">
      <dgm:prSet presAssocID="{B2E6679C-7396-406F-BA9F-2270EF82AB45}" presName="hierRoot2" presStyleCnt="0">
        <dgm:presLayoutVars>
          <dgm:hierBranch val="init"/>
        </dgm:presLayoutVars>
      </dgm:prSet>
      <dgm:spPr/>
    </dgm:pt>
    <dgm:pt modelId="{99BF4082-C38D-46F7-8459-584039869B13}" type="pres">
      <dgm:prSet presAssocID="{B2E6679C-7396-406F-BA9F-2270EF82AB45}" presName="rootComposite" presStyleCnt="0"/>
      <dgm:spPr/>
    </dgm:pt>
    <dgm:pt modelId="{FC7A19BA-99C1-434A-A0F9-CAD9A12828CD}" type="pres">
      <dgm:prSet presAssocID="{B2E6679C-7396-406F-BA9F-2270EF82AB45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BB4A25-BA2D-4052-A7C3-2C1D0C1B0325}" type="pres">
      <dgm:prSet presAssocID="{B2E6679C-7396-406F-BA9F-2270EF82AB45}" presName="rootConnector" presStyleLbl="node2" presStyleIdx="3" presStyleCnt="6"/>
      <dgm:spPr/>
      <dgm:t>
        <a:bodyPr/>
        <a:lstStyle/>
        <a:p>
          <a:endParaRPr lang="en-US"/>
        </a:p>
      </dgm:t>
    </dgm:pt>
    <dgm:pt modelId="{D8B943DA-3DA5-4A86-A9AA-B29F23EBAF9D}" type="pres">
      <dgm:prSet presAssocID="{B2E6679C-7396-406F-BA9F-2270EF82AB45}" presName="hierChild4" presStyleCnt="0"/>
      <dgm:spPr/>
    </dgm:pt>
    <dgm:pt modelId="{DA98C25E-FA11-4D80-9F6F-2F7CF96AF622}" type="pres">
      <dgm:prSet presAssocID="{B2E6679C-7396-406F-BA9F-2270EF82AB45}" presName="hierChild5" presStyleCnt="0"/>
      <dgm:spPr/>
    </dgm:pt>
    <dgm:pt modelId="{32120B64-4930-439D-B516-CB335E644B9D}" type="pres">
      <dgm:prSet presAssocID="{4F8FCBB1-84DA-4B90-B291-39D7D3FF0BDD}" presName="Name37" presStyleLbl="parChTrans1D2" presStyleIdx="4" presStyleCnt="7"/>
      <dgm:spPr/>
      <dgm:t>
        <a:bodyPr/>
        <a:lstStyle/>
        <a:p>
          <a:endParaRPr lang="en-US"/>
        </a:p>
      </dgm:t>
    </dgm:pt>
    <dgm:pt modelId="{6D87B9A9-BFCC-40E7-872F-8E8959609D1E}" type="pres">
      <dgm:prSet presAssocID="{65276B3E-2419-4F7F-947F-E712D32034EB}" presName="hierRoot2" presStyleCnt="0">
        <dgm:presLayoutVars>
          <dgm:hierBranch val="init"/>
        </dgm:presLayoutVars>
      </dgm:prSet>
      <dgm:spPr/>
    </dgm:pt>
    <dgm:pt modelId="{AA609EA3-16ED-4AAE-8A6B-6C36B6A338B2}" type="pres">
      <dgm:prSet presAssocID="{65276B3E-2419-4F7F-947F-E712D32034EB}" presName="rootComposite" presStyleCnt="0"/>
      <dgm:spPr/>
    </dgm:pt>
    <dgm:pt modelId="{404937E1-7DDF-49B6-A205-85CD3E4A2DEE}" type="pres">
      <dgm:prSet presAssocID="{65276B3E-2419-4F7F-947F-E712D32034EB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BDDD51-7C0B-4ADD-9414-C9A3B370CC5E}" type="pres">
      <dgm:prSet presAssocID="{65276B3E-2419-4F7F-947F-E712D32034EB}" presName="rootConnector" presStyleLbl="node2" presStyleIdx="4" presStyleCnt="6"/>
      <dgm:spPr/>
      <dgm:t>
        <a:bodyPr/>
        <a:lstStyle/>
        <a:p>
          <a:endParaRPr lang="en-US"/>
        </a:p>
      </dgm:t>
    </dgm:pt>
    <dgm:pt modelId="{E9AB9714-30E4-4B06-915D-5D4C8B8752EC}" type="pres">
      <dgm:prSet presAssocID="{65276B3E-2419-4F7F-947F-E712D32034EB}" presName="hierChild4" presStyleCnt="0"/>
      <dgm:spPr/>
    </dgm:pt>
    <dgm:pt modelId="{02B7E255-8EBC-4B4B-84F6-862FC043614A}" type="pres">
      <dgm:prSet presAssocID="{65276B3E-2419-4F7F-947F-E712D32034EB}" presName="hierChild5" presStyleCnt="0"/>
      <dgm:spPr/>
    </dgm:pt>
    <dgm:pt modelId="{679FFF7F-0EFB-4299-AC7C-F55173C54045}" type="pres">
      <dgm:prSet presAssocID="{7D66CD82-A230-4ACF-8CE2-016244AB4C5E}" presName="Name37" presStyleLbl="parChTrans1D2" presStyleIdx="5" presStyleCnt="7"/>
      <dgm:spPr/>
      <dgm:t>
        <a:bodyPr/>
        <a:lstStyle/>
        <a:p>
          <a:endParaRPr lang="en-US"/>
        </a:p>
      </dgm:t>
    </dgm:pt>
    <dgm:pt modelId="{480EECE7-BE1B-46FA-890F-02A2C34278FD}" type="pres">
      <dgm:prSet presAssocID="{7F70CAC8-C0B6-45B4-A4FE-E5C660DD95AE}" presName="hierRoot2" presStyleCnt="0">
        <dgm:presLayoutVars>
          <dgm:hierBranch val="init"/>
        </dgm:presLayoutVars>
      </dgm:prSet>
      <dgm:spPr/>
    </dgm:pt>
    <dgm:pt modelId="{02F57EA0-FA12-4DC7-8C64-ECB4DA91652D}" type="pres">
      <dgm:prSet presAssocID="{7F70CAC8-C0B6-45B4-A4FE-E5C660DD95AE}" presName="rootComposite" presStyleCnt="0"/>
      <dgm:spPr/>
    </dgm:pt>
    <dgm:pt modelId="{EB06C934-5973-4597-AD0E-770F187D4DEF}" type="pres">
      <dgm:prSet presAssocID="{7F70CAC8-C0B6-45B4-A4FE-E5C660DD95AE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6BF06E-7D00-4C84-A24D-0EC54714D2C6}" type="pres">
      <dgm:prSet presAssocID="{7F70CAC8-C0B6-45B4-A4FE-E5C660DD95AE}" presName="rootConnector" presStyleLbl="node2" presStyleIdx="5" presStyleCnt="6"/>
      <dgm:spPr/>
      <dgm:t>
        <a:bodyPr/>
        <a:lstStyle/>
        <a:p>
          <a:endParaRPr lang="en-US"/>
        </a:p>
      </dgm:t>
    </dgm:pt>
    <dgm:pt modelId="{63FB236A-B1E4-4D65-B3F9-F968916FA6F6}" type="pres">
      <dgm:prSet presAssocID="{7F70CAC8-C0B6-45B4-A4FE-E5C660DD95AE}" presName="hierChild4" presStyleCnt="0"/>
      <dgm:spPr/>
    </dgm:pt>
    <dgm:pt modelId="{63F881A9-FF58-4E3D-8E7B-CEE6278F1227}" type="pres">
      <dgm:prSet presAssocID="{7F70CAC8-C0B6-45B4-A4FE-E5C660DD95AE}" presName="hierChild5" presStyleCnt="0"/>
      <dgm:spPr/>
    </dgm:pt>
    <dgm:pt modelId="{DB2B7A9B-0D3C-47BA-8933-FE056A9F9B8D}" type="pres">
      <dgm:prSet presAssocID="{4E6CD815-A607-4519-92E6-E2A71DEB8990}" presName="hierChild3" presStyleCnt="0"/>
      <dgm:spPr/>
    </dgm:pt>
    <dgm:pt modelId="{0F426918-BA12-4029-8276-F4A70DE4D66F}" type="pres">
      <dgm:prSet presAssocID="{1AA8ABC4-C60F-4635-9AF2-5F84B533C3BC}" presName="Name111" presStyleLbl="parChTrans1D2" presStyleIdx="6" presStyleCnt="7"/>
      <dgm:spPr/>
      <dgm:t>
        <a:bodyPr/>
        <a:lstStyle/>
        <a:p>
          <a:endParaRPr lang="en-US"/>
        </a:p>
      </dgm:t>
    </dgm:pt>
    <dgm:pt modelId="{E404FCFD-F2CC-45B9-B266-64DE21403514}" type="pres">
      <dgm:prSet presAssocID="{9D3E85F8-FF41-4207-ABD8-B35B8977641F}" presName="hierRoot3" presStyleCnt="0">
        <dgm:presLayoutVars>
          <dgm:hierBranch val="init"/>
        </dgm:presLayoutVars>
      </dgm:prSet>
      <dgm:spPr/>
    </dgm:pt>
    <dgm:pt modelId="{5CDC5EE1-6913-4B9A-9A9F-D1B876FDA364}" type="pres">
      <dgm:prSet presAssocID="{9D3E85F8-FF41-4207-ABD8-B35B8977641F}" presName="rootComposite3" presStyleCnt="0"/>
      <dgm:spPr/>
    </dgm:pt>
    <dgm:pt modelId="{39889F32-0ABA-40F3-89BF-B1E3903FBCEF}" type="pres">
      <dgm:prSet presAssocID="{9D3E85F8-FF41-4207-ABD8-B35B8977641F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A2F1FA-DA16-43C2-957E-5428B2D256A3}" type="pres">
      <dgm:prSet presAssocID="{9D3E85F8-FF41-4207-ABD8-B35B8977641F}" presName="rootConnector3" presStyleLbl="asst1" presStyleIdx="0" presStyleCnt="1"/>
      <dgm:spPr/>
      <dgm:t>
        <a:bodyPr/>
        <a:lstStyle/>
        <a:p>
          <a:endParaRPr lang="en-US"/>
        </a:p>
      </dgm:t>
    </dgm:pt>
    <dgm:pt modelId="{C6757BC5-A1A8-4FC3-91EA-455F76012A46}" type="pres">
      <dgm:prSet presAssocID="{9D3E85F8-FF41-4207-ABD8-B35B8977641F}" presName="hierChild6" presStyleCnt="0"/>
      <dgm:spPr/>
    </dgm:pt>
    <dgm:pt modelId="{10801662-5D47-4110-8652-4D213FE6DCAD}" type="pres">
      <dgm:prSet presAssocID="{9D3E85F8-FF41-4207-ABD8-B35B8977641F}" presName="hierChild7" presStyleCnt="0"/>
      <dgm:spPr/>
    </dgm:pt>
  </dgm:ptLst>
  <dgm:cxnLst>
    <dgm:cxn modelId="{75AA12EE-D2DB-4322-8BC2-B507681646DB}" type="presOf" srcId="{45422AA0-BBBD-4697-8F4E-4255BFC37F5C}" destId="{7734CD8A-4054-4CCD-9152-53E53CFB0641}" srcOrd="0" destOrd="0" presId="urn:microsoft.com/office/officeart/2005/8/layout/orgChart1"/>
    <dgm:cxn modelId="{366A4A86-64DC-40E8-822B-27D43911FC3E}" type="presOf" srcId="{77E3F71F-FB3D-4847-A3FD-077894D62B2E}" destId="{6D513944-217B-45B9-8DAB-4BE91FD95532}" srcOrd="0" destOrd="0" presId="urn:microsoft.com/office/officeart/2005/8/layout/orgChart1"/>
    <dgm:cxn modelId="{83BF4083-D360-404A-BA55-1F4B63948352}" srcId="{4E6CD815-A607-4519-92E6-E2A71DEB8990}" destId="{B2E6679C-7396-406F-BA9F-2270EF82AB45}" srcOrd="4" destOrd="0" parTransId="{94254AD3-39F9-46C2-88EE-FA9904E64800}" sibTransId="{A072F20E-2BE7-45DB-8688-3017EF28C9A1}"/>
    <dgm:cxn modelId="{A937D804-0B93-4593-A1C1-224AE19717CA}" type="presOf" srcId="{271EF125-2955-4A56-898C-174C4016B03A}" destId="{5ECBE90F-8581-4B36-B204-BA4F00BEEA98}" srcOrd="0" destOrd="0" presId="urn:microsoft.com/office/officeart/2005/8/layout/orgChart1"/>
    <dgm:cxn modelId="{1D1A8A90-47C5-480C-A032-E2B003E0291D}" srcId="{4E6CD815-A607-4519-92E6-E2A71DEB8990}" destId="{7F70CAC8-C0B6-45B4-A4FE-E5C660DD95AE}" srcOrd="6" destOrd="0" parTransId="{7D66CD82-A230-4ACF-8CE2-016244AB4C5E}" sibTransId="{395F418F-50AE-4AA4-8494-AD883B284F87}"/>
    <dgm:cxn modelId="{6276956F-9870-40A3-9169-86CFB3E1933D}" type="presOf" srcId="{65276B3E-2419-4F7F-947F-E712D32034EB}" destId="{404937E1-7DDF-49B6-A205-85CD3E4A2DEE}" srcOrd="0" destOrd="0" presId="urn:microsoft.com/office/officeart/2005/8/layout/orgChart1"/>
    <dgm:cxn modelId="{FDF0179D-F480-401E-8A8E-EBB5BB8F61F9}" type="presOf" srcId="{316DA537-2590-448C-8CE1-D29D0F3F1B9E}" destId="{BA3B6C9C-2527-42B7-8D30-1F107E4E4FC9}" srcOrd="0" destOrd="0" presId="urn:microsoft.com/office/officeart/2005/8/layout/orgChart1"/>
    <dgm:cxn modelId="{7359A19E-1AF3-48F9-A247-79D26F07E0A2}" type="presOf" srcId="{94254AD3-39F9-46C2-88EE-FA9904E64800}" destId="{99E4226D-21F0-4213-AC9B-EE7C3448094B}" srcOrd="0" destOrd="0" presId="urn:microsoft.com/office/officeart/2005/8/layout/orgChart1"/>
    <dgm:cxn modelId="{0980E9CF-DF27-44D1-80BE-891EE4F32099}" srcId="{4E6CD815-A607-4519-92E6-E2A71DEB8990}" destId="{65276B3E-2419-4F7F-947F-E712D32034EB}" srcOrd="5" destOrd="0" parTransId="{4F8FCBB1-84DA-4B90-B291-39D7D3FF0BDD}" sibTransId="{2A7ED8CA-AA4A-45F5-8CC4-5F47051A8054}"/>
    <dgm:cxn modelId="{B12429D3-A901-47F3-B07C-5896443723DF}" type="presOf" srcId="{65276B3E-2419-4F7F-947F-E712D32034EB}" destId="{17BDDD51-7C0B-4ADD-9414-C9A3B370CC5E}" srcOrd="1" destOrd="0" presId="urn:microsoft.com/office/officeart/2005/8/layout/orgChart1"/>
    <dgm:cxn modelId="{EF5E3252-C80B-41AE-A59D-1CF8842C6843}" type="presOf" srcId="{316DA537-2590-448C-8CE1-D29D0F3F1B9E}" destId="{3B5FE7A3-E8B1-4B92-BA0F-F078F31093FD}" srcOrd="1" destOrd="0" presId="urn:microsoft.com/office/officeart/2005/8/layout/orgChart1"/>
    <dgm:cxn modelId="{7D3D0C40-C948-4766-8A65-F201D19F41B5}" type="presOf" srcId="{8A67066B-27CF-4E06-A9F5-FE76B5025FF0}" destId="{AD4F5124-FFCF-43C2-8A16-4D9AA0A123F2}" srcOrd="1" destOrd="0" presId="urn:microsoft.com/office/officeart/2005/8/layout/orgChart1"/>
    <dgm:cxn modelId="{7C510142-4167-4407-AF0E-8776F9E10A17}" srcId="{4E6CD815-A607-4519-92E6-E2A71DEB8990}" destId="{316DA537-2590-448C-8CE1-D29D0F3F1B9E}" srcOrd="3" destOrd="0" parTransId="{45422AA0-BBBD-4697-8F4E-4255BFC37F5C}" sibTransId="{17030544-43E2-442B-B27F-8002AF385578}"/>
    <dgm:cxn modelId="{5E32317E-9A4A-4A8D-9EF9-00377C540037}" type="presOf" srcId="{1AA8ABC4-C60F-4635-9AF2-5F84B533C3BC}" destId="{0F426918-BA12-4029-8276-F4A70DE4D66F}" srcOrd="0" destOrd="0" presId="urn:microsoft.com/office/officeart/2005/8/layout/orgChart1"/>
    <dgm:cxn modelId="{AF03AEBC-7DE3-47B1-8491-928566172AF1}" srcId="{4E6CD815-A607-4519-92E6-E2A71DEB8990}" destId="{8A67066B-27CF-4E06-A9F5-FE76B5025FF0}" srcOrd="2" destOrd="0" parTransId="{20110FC4-0013-44C2-973D-0F7850B03F1E}" sibTransId="{44F9C0C4-67F3-4003-A305-A93C1F2954EA}"/>
    <dgm:cxn modelId="{57C8E4DA-3AFD-4264-AA80-725F6324E52B}" type="presOf" srcId="{201C5F24-8CBD-4256-BFC5-997C7D7AF22F}" destId="{C60EA9E8-AF53-41C0-8D10-5521C3B8F69C}" srcOrd="1" destOrd="0" presId="urn:microsoft.com/office/officeart/2005/8/layout/orgChart1"/>
    <dgm:cxn modelId="{D7FE0CD3-8EA5-4DA9-97AC-EFC17592DCD8}" type="presOf" srcId="{7F70CAC8-C0B6-45B4-A4FE-E5C660DD95AE}" destId="{476BF06E-7D00-4C84-A24D-0EC54714D2C6}" srcOrd="1" destOrd="0" presId="urn:microsoft.com/office/officeart/2005/8/layout/orgChart1"/>
    <dgm:cxn modelId="{AAD9A097-2400-4803-A8E5-16C1714AA307}" type="presOf" srcId="{7F70CAC8-C0B6-45B4-A4FE-E5C660DD95AE}" destId="{EB06C934-5973-4597-AD0E-770F187D4DEF}" srcOrd="0" destOrd="0" presId="urn:microsoft.com/office/officeart/2005/8/layout/orgChart1"/>
    <dgm:cxn modelId="{7D3394F7-3486-4E64-AC87-B3180056E8DC}" type="presOf" srcId="{8A67066B-27CF-4E06-A9F5-FE76B5025FF0}" destId="{42C8FB2A-E11B-4BF8-A61F-D506D50A54D6}" srcOrd="0" destOrd="0" presId="urn:microsoft.com/office/officeart/2005/8/layout/orgChart1"/>
    <dgm:cxn modelId="{6D849EAB-1293-40C3-982F-F22C6BD32E03}" srcId="{4E6CD815-A607-4519-92E6-E2A71DEB8990}" destId="{9D3E85F8-FF41-4207-ABD8-B35B8977641F}" srcOrd="0" destOrd="0" parTransId="{1AA8ABC4-C60F-4635-9AF2-5F84B533C3BC}" sibTransId="{0F6BB6DB-4557-4047-A340-AC2939D158FF}"/>
    <dgm:cxn modelId="{F69DDA3E-4DA5-4756-89D5-762998EC07C0}" type="presOf" srcId="{4E6CD815-A607-4519-92E6-E2A71DEB8990}" destId="{D032B8AF-0871-419B-ADBD-D8F968EBB511}" srcOrd="0" destOrd="0" presId="urn:microsoft.com/office/officeart/2005/8/layout/orgChart1"/>
    <dgm:cxn modelId="{3D665B8C-72E7-4950-8BA4-30059FF8867A}" srcId="{4E6CD815-A607-4519-92E6-E2A71DEB8990}" destId="{201C5F24-8CBD-4256-BFC5-997C7D7AF22F}" srcOrd="1" destOrd="0" parTransId="{77E3F71F-FB3D-4847-A3FD-077894D62B2E}" sibTransId="{D991BBF7-D3CA-44B1-BB61-61156A5D2D0F}"/>
    <dgm:cxn modelId="{882D24BD-721D-42DF-8813-712152188F9B}" type="presOf" srcId="{7D66CD82-A230-4ACF-8CE2-016244AB4C5E}" destId="{679FFF7F-0EFB-4299-AC7C-F55173C54045}" srcOrd="0" destOrd="0" presId="urn:microsoft.com/office/officeart/2005/8/layout/orgChart1"/>
    <dgm:cxn modelId="{248CE492-8C4C-4B5D-AFCC-6D3E0B630366}" type="presOf" srcId="{B2E6679C-7396-406F-BA9F-2270EF82AB45}" destId="{B7BB4A25-BA2D-4052-A7C3-2C1D0C1B0325}" srcOrd="1" destOrd="0" presId="urn:microsoft.com/office/officeart/2005/8/layout/orgChart1"/>
    <dgm:cxn modelId="{A640444C-D840-468B-BF3B-D7594B25ED9A}" type="presOf" srcId="{201C5F24-8CBD-4256-BFC5-997C7D7AF22F}" destId="{4A86A41D-DEBE-49F3-AF20-92493EE15D4F}" srcOrd="0" destOrd="0" presId="urn:microsoft.com/office/officeart/2005/8/layout/orgChart1"/>
    <dgm:cxn modelId="{026BBDBE-2E1C-42C1-9CDC-DF3C23F6CF2E}" type="presOf" srcId="{4F8FCBB1-84DA-4B90-B291-39D7D3FF0BDD}" destId="{32120B64-4930-439D-B516-CB335E644B9D}" srcOrd="0" destOrd="0" presId="urn:microsoft.com/office/officeart/2005/8/layout/orgChart1"/>
    <dgm:cxn modelId="{27822D65-CEDD-4D81-887D-3251449B1828}" type="presOf" srcId="{20110FC4-0013-44C2-973D-0F7850B03F1E}" destId="{CBD55DD7-D3DD-412E-BD12-EF03C44EC02F}" srcOrd="0" destOrd="0" presId="urn:microsoft.com/office/officeart/2005/8/layout/orgChart1"/>
    <dgm:cxn modelId="{F46E296A-F0AD-48DE-AFA4-91474A520B2B}" type="presOf" srcId="{9D3E85F8-FF41-4207-ABD8-B35B8977641F}" destId="{39889F32-0ABA-40F3-89BF-B1E3903FBCEF}" srcOrd="0" destOrd="0" presId="urn:microsoft.com/office/officeart/2005/8/layout/orgChart1"/>
    <dgm:cxn modelId="{8201EA0A-4B95-452F-9F0A-475849471871}" type="presOf" srcId="{B2E6679C-7396-406F-BA9F-2270EF82AB45}" destId="{FC7A19BA-99C1-434A-A0F9-CAD9A12828CD}" srcOrd="0" destOrd="0" presId="urn:microsoft.com/office/officeart/2005/8/layout/orgChart1"/>
    <dgm:cxn modelId="{07AB6BD3-91C7-4640-B0AC-66A4D3E1857F}" srcId="{271EF125-2955-4A56-898C-174C4016B03A}" destId="{4E6CD815-A607-4519-92E6-E2A71DEB8990}" srcOrd="0" destOrd="0" parTransId="{6879EC87-233C-42B3-A3EB-9459D2A630A4}" sibTransId="{5CE83628-977D-48A4-A8CC-336D80202929}"/>
    <dgm:cxn modelId="{6AEFE08B-41BF-47B8-BF7F-8EA6951138DF}" type="presOf" srcId="{9D3E85F8-FF41-4207-ABD8-B35B8977641F}" destId="{46A2F1FA-DA16-43C2-957E-5428B2D256A3}" srcOrd="1" destOrd="0" presId="urn:microsoft.com/office/officeart/2005/8/layout/orgChart1"/>
    <dgm:cxn modelId="{72392272-F734-4424-9FC0-BC6A8E494118}" type="presOf" srcId="{4E6CD815-A607-4519-92E6-E2A71DEB8990}" destId="{76D3F387-FC46-45E1-8704-E45DD3E39E27}" srcOrd="1" destOrd="0" presId="urn:microsoft.com/office/officeart/2005/8/layout/orgChart1"/>
    <dgm:cxn modelId="{C33735FB-61E9-4775-A6BA-3B0A9A184F3D}" type="presParOf" srcId="{5ECBE90F-8581-4B36-B204-BA4F00BEEA98}" destId="{DD6F460E-3A3D-4A46-8EF3-D5FFD2F041C0}" srcOrd="0" destOrd="0" presId="urn:microsoft.com/office/officeart/2005/8/layout/orgChart1"/>
    <dgm:cxn modelId="{6861299F-6BAB-4B07-8353-FD3686CB609D}" type="presParOf" srcId="{DD6F460E-3A3D-4A46-8EF3-D5FFD2F041C0}" destId="{474F18DB-0F15-4DDF-9EE4-C74B721F3324}" srcOrd="0" destOrd="0" presId="urn:microsoft.com/office/officeart/2005/8/layout/orgChart1"/>
    <dgm:cxn modelId="{62A9974F-EC1F-40AA-A85A-2240D9B83594}" type="presParOf" srcId="{474F18DB-0F15-4DDF-9EE4-C74B721F3324}" destId="{D032B8AF-0871-419B-ADBD-D8F968EBB511}" srcOrd="0" destOrd="0" presId="urn:microsoft.com/office/officeart/2005/8/layout/orgChart1"/>
    <dgm:cxn modelId="{ED772905-67DD-4766-BF65-38A3797ED74A}" type="presParOf" srcId="{474F18DB-0F15-4DDF-9EE4-C74B721F3324}" destId="{76D3F387-FC46-45E1-8704-E45DD3E39E27}" srcOrd="1" destOrd="0" presId="urn:microsoft.com/office/officeart/2005/8/layout/orgChart1"/>
    <dgm:cxn modelId="{80612510-FA3B-4D40-A650-494A0245E4A7}" type="presParOf" srcId="{DD6F460E-3A3D-4A46-8EF3-D5FFD2F041C0}" destId="{22011DCA-211E-4BF3-9B3D-E85F30887070}" srcOrd="1" destOrd="0" presId="urn:microsoft.com/office/officeart/2005/8/layout/orgChart1"/>
    <dgm:cxn modelId="{106A62B8-17A7-4B0C-A4A3-AE4DA8C63107}" type="presParOf" srcId="{22011DCA-211E-4BF3-9B3D-E85F30887070}" destId="{6D513944-217B-45B9-8DAB-4BE91FD95532}" srcOrd="0" destOrd="0" presId="urn:microsoft.com/office/officeart/2005/8/layout/orgChart1"/>
    <dgm:cxn modelId="{A32D344F-442E-48BF-83B6-346B4C080AAF}" type="presParOf" srcId="{22011DCA-211E-4BF3-9B3D-E85F30887070}" destId="{F8B6A434-FBE8-4FD6-8319-E4070A35B373}" srcOrd="1" destOrd="0" presId="urn:microsoft.com/office/officeart/2005/8/layout/orgChart1"/>
    <dgm:cxn modelId="{110965B4-824B-43E5-8F93-87C87F13A6DE}" type="presParOf" srcId="{F8B6A434-FBE8-4FD6-8319-E4070A35B373}" destId="{2DAD51DB-8398-470D-A2EE-2D826DAA348D}" srcOrd="0" destOrd="0" presId="urn:microsoft.com/office/officeart/2005/8/layout/orgChart1"/>
    <dgm:cxn modelId="{2142C031-E21A-44D8-8C4E-DCFA999B2921}" type="presParOf" srcId="{2DAD51DB-8398-470D-A2EE-2D826DAA348D}" destId="{4A86A41D-DEBE-49F3-AF20-92493EE15D4F}" srcOrd="0" destOrd="0" presId="urn:microsoft.com/office/officeart/2005/8/layout/orgChart1"/>
    <dgm:cxn modelId="{3766A56D-CD74-40C2-8876-D4C05F37856D}" type="presParOf" srcId="{2DAD51DB-8398-470D-A2EE-2D826DAA348D}" destId="{C60EA9E8-AF53-41C0-8D10-5521C3B8F69C}" srcOrd="1" destOrd="0" presId="urn:microsoft.com/office/officeart/2005/8/layout/orgChart1"/>
    <dgm:cxn modelId="{144841C8-11E6-40D3-9CDC-FD84EAE9303E}" type="presParOf" srcId="{F8B6A434-FBE8-4FD6-8319-E4070A35B373}" destId="{C9CD8D1C-71F8-42ED-95A9-BB8909C8B9D8}" srcOrd="1" destOrd="0" presId="urn:microsoft.com/office/officeart/2005/8/layout/orgChart1"/>
    <dgm:cxn modelId="{A1D1E50C-8DE8-4455-A362-18DCA4CD12CF}" type="presParOf" srcId="{F8B6A434-FBE8-4FD6-8319-E4070A35B373}" destId="{8CDA628F-47A3-4C30-8E77-8DF33CEC5D6B}" srcOrd="2" destOrd="0" presId="urn:microsoft.com/office/officeart/2005/8/layout/orgChart1"/>
    <dgm:cxn modelId="{646E2CB5-7240-4CB8-8C70-FDFF0CDAB7EE}" type="presParOf" srcId="{22011DCA-211E-4BF3-9B3D-E85F30887070}" destId="{CBD55DD7-D3DD-412E-BD12-EF03C44EC02F}" srcOrd="2" destOrd="0" presId="urn:microsoft.com/office/officeart/2005/8/layout/orgChart1"/>
    <dgm:cxn modelId="{86271015-ECDE-4BF6-9DDC-AD9B29F1B5A8}" type="presParOf" srcId="{22011DCA-211E-4BF3-9B3D-E85F30887070}" destId="{56E5F2C9-B2C3-4288-806C-5EF50F0EACFD}" srcOrd="3" destOrd="0" presId="urn:microsoft.com/office/officeart/2005/8/layout/orgChart1"/>
    <dgm:cxn modelId="{4CB8676C-E6E9-489A-9011-D02B489D1C03}" type="presParOf" srcId="{56E5F2C9-B2C3-4288-806C-5EF50F0EACFD}" destId="{B23E8C50-9A0D-46B5-A31D-5AB3CCBC65EC}" srcOrd="0" destOrd="0" presId="urn:microsoft.com/office/officeart/2005/8/layout/orgChart1"/>
    <dgm:cxn modelId="{95C3C569-AC58-47E2-BCE3-5ACD7926D8E3}" type="presParOf" srcId="{B23E8C50-9A0D-46B5-A31D-5AB3CCBC65EC}" destId="{42C8FB2A-E11B-4BF8-A61F-D506D50A54D6}" srcOrd="0" destOrd="0" presId="urn:microsoft.com/office/officeart/2005/8/layout/orgChart1"/>
    <dgm:cxn modelId="{D61037C6-6EDB-4808-AB28-70157D8B2851}" type="presParOf" srcId="{B23E8C50-9A0D-46B5-A31D-5AB3CCBC65EC}" destId="{AD4F5124-FFCF-43C2-8A16-4D9AA0A123F2}" srcOrd="1" destOrd="0" presId="urn:microsoft.com/office/officeart/2005/8/layout/orgChart1"/>
    <dgm:cxn modelId="{9DBF34AB-FA20-4798-95C2-8484D29000E3}" type="presParOf" srcId="{56E5F2C9-B2C3-4288-806C-5EF50F0EACFD}" destId="{62900313-5007-45C4-9361-4D3976BC9B2E}" srcOrd="1" destOrd="0" presId="urn:microsoft.com/office/officeart/2005/8/layout/orgChart1"/>
    <dgm:cxn modelId="{6CA94FE0-D9A5-4BC0-B4BA-D00A139486FE}" type="presParOf" srcId="{56E5F2C9-B2C3-4288-806C-5EF50F0EACFD}" destId="{052B625D-4387-43DF-85F1-B99442A8DF2C}" srcOrd="2" destOrd="0" presId="urn:microsoft.com/office/officeart/2005/8/layout/orgChart1"/>
    <dgm:cxn modelId="{75222AB1-9DF1-4791-A758-BDFD74E3B5D4}" type="presParOf" srcId="{22011DCA-211E-4BF3-9B3D-E85F30887070}" destId="{7734CD8A-4054-4CCD-9152-53E53CFB0641}" srcOrd="4" destOrd="0" presId="urn:microsoft.com/office/officeart/2005/8/layout/orgChart1"/>
    <dgm:cxn modelId="{6CB2B7AE-65A3-4BA5-9BCE-AEB9A3C25AF4}" type="presParOf" srcId="{22011DCA-211E-4BF3-9B3D-E85F30887070}" destId="{26DA6D8D-94EE-4968-8215-3FC154510E07}" srcOrd="5" destOrd="0" presId="urn:microsoft.com/office/officeart/2005/8/layout/orgChart1"/>
    <dgm:cxn modelId="{B08D857E-AF98-4DCB-9457-8EB60E250246}" type="presParOf" srcId="{26DA6D8D-94EE-4968-8215-3FC154510E07}" destId="{45C5C7BF-BA90-4DAE-B131-7628FC3304F7}" srcOrd="0" destOrd="0" presId="urn:microsoft.com/office/officeart/2005/8/layout/orgChart1"/>
    <dgm:cxn modelId="{8D282585-3F03-4E83-81FB-FD8FCC400094}" type="presParOf" srcId="{45C5C7BF-BA90-4DAE-B131-7628FC3304F7}" destId="{BA3B6C9C-2527-42B7-8D30-1F107E4E4FC9}" srcOrd="0" destOrd="0" presId="urn:microsoft.com/office/officeart/2005/8/layout/orgChart1"/>
    <dgm:cxn modelId="{EF76F666-EB9E-4A76-AE6E-C7109984511D}" type="presParOf" srcId="{45C5C7BF-BA90-4DAE-B131-7628FC3304F7}" destId="{3B5FE7A3-E8B1-4B92-BA0F-F078F31093FD}" srcOrd="1" destOrd="0" presId="urn:microsoft.com/office/officeart/2005/8/layout/orgChart1"/>
    <dgm:cxn modelId="{F20E066C-9896-4BC1-B9F9-6E9DAB3D75D9}" type="presParOf" srcId="{26DA6D8D-94EE-4968-8215-3FC154510E07}" destId="{68BDE497-D038-479F-A349-658DF413D518}" srcOrd="1" destOrd="0" presId="urn:microsoft.com/office/officeart/2005/8/layout/orgChart1"/>
    <dgm:cxn modelId="{5093849B-CABA-4491-830A-29A6EBB466BD}" type="presParOf" srcId="{26DA6D8D-94EE-4968-8215-3FC154510E07}" destId="{9F8554C4-5359-4989-A8B3-C0FB44C58683}" srcOrd="2" destOrd="0" presId="urn:microsoft.com/office/officeart/2005/8/layout/orgChart1"/>
    <dgm:cxn modelId="{C9A4635E-C157-4757-B186-B5D3F7D47244}" type="presParOf" srcId="{22011DCA-211E-4BF3-9B3D-E85F30887070}" destId="{99E4226D-21F0-4213-AC9B-EE7C3448094B}" srcOrd="6" destOrd="0" presId="urn:microsoft.com/office/officeart/2005/8/layout/orgChart1"/>
    <dgm:cxn modelId="{9218B1B3-0692-4DDB-BB3C-DCB5A0DD6F76}" type="presParOf" srcId="{22011DCA-211E-4BF3-9B3D-E85F30887070}" destId="{4659C0A6-24BE-4AF2-B7FB-443430F2C9C3}" srcOrd="7" destOrd="0" presId="urn:microsoft.com/office/officeart/2005/8/layout/orgChart1"/>
    <dgm:cxn modelId="{71047F58-50DA-48F1-8BDB-2909A86C23B6}" type="presParOf" srcId="{4659C0A6-24BE-4AF2-B7FB-443430F2C9C3}" destId="{99BF4082-C38D-46F7-8459-584039869B13}" srcOrd="0" destOrd="0" presId="urn:microsoft.com/office/officeart/2005/8/layout/orgChart1"/>
    <dgm:cxn modelId="{81D36DCC-B5C8-463E-9A89-9D259DF0CAC1}" type="presParOf" srcId="{99BF4082-C38D-46F7-8459-584039869B13}" destId="{FC7A19BA-99C1-434A-A0F9-CAD9A12828CD}" srcOrd="0" destOrd="0" presId="urn:microsoft.com/office/officeart/2005/8/layout/orgChart1"/>
    <dgm:cxn modelId="{CDEE2CCE-26B8-41CE-908F-82F8B02DCC88}" type="presParOf" srcId="{99BF4082-C38D-46F7-8459-584039869B13}" destId="{B7BB4A25-BA2D-4052-A7C3-2C1D0C1B0325}" srcOrd="1" destOrd="0" presId="urn:microsoft.com/office/officeart/2005/8/layout/orgChart1"/>
    <dgm:cxn modelId="{0716C71F-B33C-42A0-BC17-EC1F5D3FF8BA}" type="presParOf" srcId="{4659C0A6-24BE-4AF2-B7FB-443430F2C9C3}" destId="{D8B943DA-3DA5-4A86-A9AA-B29F23EBAF9D}" srcOrd="1" destOrd="0" presId="urn:microsoft.com/office/officeart/2005/8/layout/orgChart1"/>
    <dgm:cxn modelId="{7D363B91-A01A-4EB5-B0A4-9E3819A84E4F}" type="presParOf" srcId="{4659C0A6-24BE-4AF2-B7FB-443430F2C9C3}" destId="{DA98C25E-FA11-4D80-9F6F-2F7CF96AF622}" srcOrd="2" destOrd="0" presId="urn:microsoft.com/office/officeart/2005/8/layout/orgChart1"/>
    <dgm:cxn modelId="{0A1838F8-D88C-4C7D-A103-1C087E166997}" type="presParOf" srcId="{22011DCA-211E-4BF3-9B3D-E85F30887070}" destId="{32120B64-4930-439D-B516-CB335E644B9D}" srcOrd="8" destOrd="0" presId="urn:microsoft.com/office/officeart/2005/8/layout/orgChart1"/>
    <dgm:cxn modelId="{21C09341-D85E-468E-A471-3535EC326F8F}" type="presParOf" srcId="{22011DCA-211E-4BF3-9B3D-E85F30887070}" destId="{6D87B9A9-BFCC-40E7-872F-8E8959609D1E}" srcOrd="9" destOrd="0" presId="urn:microsoft.com/office/officeart/2005/8/layout/orgChart1"/>
    <dgm:cxn modelId="{C8652587-B824-40B5-8401-FCBB63FF25DE}" type="presParOf" srcId="{6D87B9A9-BFCC-40E7-872F-8E8959609D1E}" destId="{AA609EA3-16ED-4AAE-8A6B-6C36B6A338B2}" srcOrd="0" destOrd="0" presId="urn:microsoft.com/office/officeart/2005/8/layout/orgChart1"/>
    <dgm:cxn modelId="{B3746C48-B2FC-4884-9E3A-3C9C149721D5}" type="presParOf" srcId="{AA609EA3-16ED-4AAE-8A6B-6C36B6A338B2}" destId="{404937E1-7DDF-49B6-A205-85CD3E4A2DEE}" srcOrd="0" destOrd="0" presId="urn:microsoft.com/office/officeart/2005/8/layout/orgChart1"/>
    <dgm:cxn modelId="{C39BE4C1-769D-4828-9388-3D2C4B0E7712}" type="presParOf" srcId="{AA609EA3-16ED-4AAE-8A6B-6C36B6A338B2}" destId="{17BDDD51-7C0B-4ADD-9414-C9A3B370CC5E}" srcOrd="1" destOrd="0" presId="urn:microsoft.com/office/officeart/2005/8/layout/orgChart1"/>
    <dgm:cxn modelId="{B82F4211-EE41-4ADF-B505-426AD429A460}" type="presParOf" srcId="{6D87B9A9-BFCC-40E7-872F-8E8959609D1E}" destId="{E9AB9714-30E4-4B06-915D-5D4C8B8752EC}" srcOrd="1" destOrd="0" presId="urn:microsoft.com/office/officeart/2005/8/layout/orgChart1"/>
    <dgm:cxn modelId="{CB669604-A13F-4729-A80E-0CE891A991F2}" type="presParOf" srcId="{6D87B9A9-BFCC-40E7-872F-8E8959609D1E}" destId="{02B7E255-8EBC-4B4B-84F6-862FC043614A}" srcOrd="2" destOrd="0" presId="urn:microsoft.com/office/officeart/2005/8/layout/orgChart1"/>
    <dgm:cxn modelId="{40FC2AAE-A363-4B20-A0C7-83C5E7EBE5A5}" type="presParOf" srcId="{22011DCA-211E-4BF3-9B3D-E85F30887070}" destId="{679FFF7F-0EFB-4299-AC7C-F55173C54045}" srcOrd="10" destOrd="0" presId="urn:microsoft.com/office/officeart/2005/8/layout/orgChart1"/>
    <dgm:cxn modelId="{B1A5BD87-36E3-46AB-974D-C1FFFE013957}" type="presParOf" srcId="{22011DCA-211E-4BF3-9B3D-E85F30887070}" destId="{480EECE7-BE1B-46FA-890F-02A2C34278FD}" srcOrd="11" destOrd="0" presId="urn:microsoft.com/office/officeart/2005/8/layout/orgChart1"/>
    <dgm:cxn modelId="{90EF4471-C6F7-4837-8088-11934B654E8C}" type="presParOf" srcId="{480EECE7-BE1B-46FA-890F-02A2C34278FD}" destId="{02F57EA0-FA12-4DC7-8C64-ECB4DA91652D}" srcOrd="0" destOrd="0" presId="urn:microsoft.com/office/officeart/2005/8/layout/orgChart1"/>
    <dgm:cxn modelId="{40D05445-05F2-40B3-A81C-24A62759F1ED}" type="presParOf" srcId="{02F57EA0-FA12-4DC7-8C64-ECB4DA91652D}" destId="{EB06C934-5973-4597-AD0E-770F187D4DEF}" srcOrd="0" destOrd="0" presId="urn:microsoft.com/office/officeart/2005/8/layout/orgChart1"/>
    <dgm:cxn modelId="{5E50B381-FFB2-47BB-8858-24553239AF01}" type="presParOf" srcId="{02F57EA0-FA12-4DC7-8C64-ECB4DA91652D}" destId="{476BF06E-7D00-4C84-A24D-0EC54714D2C6}" srcOrd="1" destOrd="0" presId="urn:microsoft.com/office/officeart/2005/8/layout/orgChart1"/>
    <dgm:cxn modelId="{7EE477D1-137C-46E2-9674-BFF7CA4C17AA}" type="presParOf" srcId="{480EECE7-BE1B-46FA-890F-02A2C34278FD}" destId="{63FB236A-B1E4-4D65-B3F9-F968916FA6F6}" srcOrd="1" destOrd="0" presId="urn:microsoft.com/office/officeart/2005/8/layout/orgChart1"/>
    <dgm:cxn modelId="{7E024384-96C4-49A9-858F-C90210FB0AA3}" type="presParOf" srcId="{480EECE7-BE1B-46FA-890F-02A2C34278FD}" destId="{63F881A9-FF58-4E3D-8E7B-CEE6278F1227}" srcOrd="2" destOrd="0" presId="urn:microsoft.com/office/officeart/2005/8/layout/orgChart1"/>
    <dgm:cxn modelId="{856712C7-FB2C-4F9E-B6E0-0E4ED6A73B97}" type="presParOf" srcId="{DD6F460E-3A3D-4A46-8EF3-D5FFD2F041C0}" destId="{DB2B7A9B-0D3C-47BA-8933-FE056A9F9B8D}" srcOrd="2" destOrd="0" presId="urn:microsoft.com/office/officeart/2005/8/layout/orgChart1"/>
    <dgm:cxn modelId="{04B3DE4F-D205-4053-BA74-E4AB4DCD47F3}" type="presParOf" srcId="{DB2B7A9B-0D3C-47BA-8933-FE056A9F9B8D}" destId="{0F426918-BA12-4029-8276-F4A70DE4D66F}" srcOrd="0" destOrd="0" presId="urn:microsoft.com/office/officeart/2005/8/layout/orgChart1"/>
    <dgm:cxn modelId="{8A49CD9C-04A4-4FE4-B99F-E24BA1170803}" type="presParOf" srcId="{DB2B7A9B-0D3C-47BA-8933-FE056A9F9B8D}" destId="{E404FCFD-F2CC-45B9-B266-64DE21403514}" srcOrd="1" destOrd="0" presId="urn:microsoft.com/office/officeart/2005/8/layout/orgChart1"/>
    <dgm:cxn modelId="{4A69F04D-CFB9-4C72-BC67-209E55354895}" type="presParOf" srcId="{E404FCFD-F2CC-45B9-B266-64DE21403514}" destId="{5CDC5EE1-6913-4B9A-9A9F-D1B876FDA364}" srcOrd="0" destOrd="0" presId="urn:microsoft.com/office/officeart/2005/8/layout/orgChart1"/>
    <dgm:cxn modelId="{7927C409-0982-4F2A-AD19-5209F21E452C}" type="presParOf" srcId="{5CDC5EE1-6913-4B9A-9A9F-D1B876FDA364}" destId="{39889F32-0ABA-40F3-89BF-B1E3903FBCEF}" srcOrd="0" destOrd="0" presId="urn:microsoft.com/office/officeart/2005/8/layout/orgChart1"/>
    <dgm:cxn modelId="{EEF93529-660D-4175-AED1-44FCA9DD8E6E}" type="presParOf" srcId="{5CDC5EE1-6913-4B9A-9A9F-D1B876FDA364}" destId="{46A2F1FA-DA16-43C2-957E-5428B2D256A3}" srcOrd="1" destOrd="0" presId="urn:microsoft.com/office/officeart/2005/8/layout/orgChart1"/>
    <dgm:cxn modelId="{0886D5C7-72CC-42A7-8932-AE9975415A86}" type="presParOf" srcId="{E404FCFD-F2CC-45B9-B266-64DE21403514}" destId="{C6757BC5-A1A8-4FC3-91EA-455F76012A46}" srcOrd="1" destOrd="0" presId="urn:microsoft.com/office/officeart/2005/8/layout/orgChart1"/>
    <dgm:cxn modelId="{6CFCF23E-8C7F-4748-9BC2-FB642253F057}" type="presParOf" srcId="{E404FCFD-F2CC-45B9-B266-64DE21403514}" destId="{10801662-5D47-4110-8652-4D213FE6DCA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71EF125-2955-4A56-898C-174C4016B03A}" type="doc">
      <dgm:prSet loTypeId="urn:microsoft.com/office/officeart/2005/8/layout/orgChart1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E6CD815-A607-4519-92E6-E2A71DEB8990}">
      <dgm:prSet phldrT="[Text]" custT="1"/>
      <dgm:spPr/>
      <dgm:t>
        <a:bodyPr/>
        <a:lstStyle/>
        <a:p>
          <a:r>
            <a:rPr lang="en-US" sz="1900" b="1" dirty="0" smtClean="0"/>
            <a:t>Software Systems</a:t>
          </a:r>
          <a:endParaRPr lang="en-US" sz="1900" b="1" dirty="0"/>
        </a:p>
      </dgm:t>
    </dgm:pt>
    <dgm:pt modelId="{6879EC87-233C-42B3-A3EB-9459D2A630A4}" type="parTrans" cxnId="{07AB6BD3-91C7-4640-B0AC-66A4D3E1857F}">
      <dgm:prSet/>
      <dgm:spPr/>
      <dgm:t>
        <a:bodyPr/>
        <a:lstStyle/>
        <a:p>
          <a:endParaRPr lang="en-US"/>
        </a:p>
      </dgm:t>
    </dgm:pt>
    <dgm:pt modelId="{5CE83628-977D-48A4-A8CC-336D80202929}" type="sibTrans" cxnId="{07AB6BD3-91C7-4640-B0AC-66A4D3E1857F}">
      <dgm:prSet/>
      <dgm:spPr/>
      <dgm:t>
        <a:bodyPr/>
        <a:lstStyle/>
        <a:p>
          <a:endParaRPr lang="en-US"/>
        </a:p>
      </dgm:t>
    </dgm:pt>
    <dgm:pt modelId="{9D3E85F8-FF41-4207-ABD8-B35B8977641F}" type="asst">
      <dgm:prSet phldrT="[Text]" custT="1"/>
      <dgm:spPr/>
      <dgm:t>
        <a:bodyPr/>
        <a:lstStyle/>
        <a:p>
          <a:r>
            <a:rPr lang="en-US" sz="1900" dirty="0" smtClean="0"/>
            <a:t>Ruffin White (lead)</a:t>
          </a:r>
          <a:endParaRPr lang="en-US" sz="1900" dirty="0"/>
        </a:p>
      </dgm:t>
    </dgm:pt>
    <dgm:pt modelId="{1AA8ABC4-C60F-4635-9AF2-5F84B533C3BC}" type="parTrans" cxnId="{6D849EAB-1293-40C3-982F-F22C6BD32E03}">
      <dgm:prSet/>
      <dgm:spPr/>
      <dgm:t>
        <a:bodyPr/>
        <a:lstStyle/>
        <a:p>
          <a:endParaRPr lang="en-US"/>
        </a:p>
      </dgm:t>
    </dgm:pt>
    <dgm:pt modelId="{0F6BB6DB-4557-4047-A340-AC2939D158FF}" type="sibTrans" cxnId="{6D849EAB-1293-40C3-982F-F22C6BD32E03}">
      <dgm:prSet/>
      <dgm:spPr/>
      <dgm:t>
        <a:bodyPr/>
        <a:lstStyle/>
        <a:p>
          <a:endParaRPr lang="en-US"/>
        </a:p>
      </dgm:t>
    </dgm:pt>
    <dgm:pt modelId="{201C5F24-8CBD-4256-BFC5-997C7D7AF22F}">
      <dgm:prSet phldrT="[Text]"/>
      <dgm:spPr/>
      <dgm:t>
        <a:bodyPr/>
        <a:lstStyle/>
        <a:p>
          <a:r>
            <a:rPr lang="en-US" dirty="0" smtClean="0"/>
            <a:t>PIC Programing</a:t>
          </a:r>
          <a:endParaRPr lang="en-US" dirty="0"/>
        </a:p>
      </dgm:t>
    </dgm:pt>
    <dgm:pt modelId="{77E3F71F-FB3D-4847-A3FD-077894D62B2E}" type="parTrans" cxnId="{3D665B8C-72E7-4950-8BA4-30059FF8867A}">
      <dgm:prSet/>
      <dgm:spPr/>
      <dgm:t>
        <a:bodyPr/>
        <a:lstStyle/>
        <a:p>
          <a:endParaRPr lang="en-US"/>
        </a:p>
      </dgm:t>
    </dgm:pt>
    <dgm:pt modelId="{D991BBF7-D3CA-44B1-BB61-61156A5D2D0F}" type="sibTrans" cxnId="{3D665B8C-72E7-4950-8BA4-30059FF8867A}">
      <dgm:prSet/>
      <dgm:spPr/>
      <dgm:t>
        <a:bodyPr/>
        <a:lstStyle/>
        <a:p>
          <a:endParaRPr lang="en-US"/>
        </a:p>
      </dgm:t>
    </dgm:pt>
    <dgm:pt modelId="{8A67066B-27CF-4E06-A9F5-FE76B5025FF0}">
      <dgm:prSet phldrT="[Text]"/>
      <dgm:spPr/>
      <dgm:t>
        <a:bodyPr/>
        <a:lstStyle/>
        <a:p>
          <a:r>
            <a:rPr lang="en-US" dirty="0" smtClean="0"/>
            <a:t>Localization</a:t>
          </a:r>
          <a:endParaRPr lang="en-US" dirty="0"/>
        </a:p>
      </dgm:t>
    </dgm:pt>
    <dgm:pt modelId="{20110FC4-0013-44C2-973D-0F7850B03F1E}" type="parTrans" cxnId="{AF03AEBC-7DE3-47B1-8491-928566172AF1}">
      <dgm:prSet/>
      <dgm:spPr/>
      <dgm:t>
        <a:bodyPr/>
        <a:lstStyle/>
        <a:p>
          <a:endParaRPr lang="en-US"/>
        </a:p>
      </dgm:t>
    </dgm:pt>
    <dgm:pt modelId="{44F9C0C4-67F3-4003-A305-A93C1F2954EA}" type="sibTrans" cxnId="{AF03AEBC-7DE3-47B1-8491-928566172AF1}">
      <dgm:prSet/>
      <dgm:spPr/>
      <dgm:t>
        <a:bodyPr/>
        <a:lstStyle/>
        <a:p>
          <a:endParaRPr lang="en-US"/>
        </a:p>
      </dgm:t>
    </dgm:pt>
    <dgm:pt modelId="{316DA537-2590-448C-8CE1-D29D0F3F1B9E}">
      <dgm:prSet phldrT="[Text]"/>
      <dgm:spPr/>
      <dgm:t>
        <a:bodyPr/>
        <a:lstStyle/>
        <a:p>
          <a:r>
            <a:rPr lang="en-US" dirty="0" smtClean="0"/>
            <a:t>Image Recognition</a:t>
          </a:r>
          <a:endParaRPr lang="en-US" dirty="0"/>
        </a:p>
      </dgm:t>
    </dgm:pt>
    <dgm:pt modelId="{45422AA0-BBBD-4697-8F4E-4255BFC37F5C}" type="parTrans" cxnId="{7C510142-4167-4407-AF0E-8776F9E10A17}">
      <dgm:prSet/>
      <dgm:spPr/>
      <dgm:t>
        <a:bodyPr/>
        <a:lstStyle/>
        <a:p>
          <a:endParaRPr lang="en-US"/>
        </a:p>
      </dgm:t>
    </dgm:pt>
    <dgm:pt modelId="{17030544-43E2-442B-B27F-8002AF385578}" type="sibTrans" cxnId="{7C510142-4167-4407-AF0E-8776F9E10A17}">
      <dgm:prSet/>
      <dgm:spPr/>
      <dgm:t>
        <a:bodyPr/>
        <a:lstStyle/>
        <a:p>
          <a:endParaRPr lang="en-US"/>
        </a:p>
      </dgm:t>
    </dgm:pt>
    <dgm:pt modelId="{B2E6679C-7396-406F-BA9F-2270EF82AB45}">
      <dgm:prSet phldrT="[Text]"/>
      <dgm:spPr/>
      <dgm:t>
        <a:bodyPr/>
        <a:lstStyle/>
        <a:p>
          <a:r>
            <a:rPr lang="en-US" dirty="0" smtClean="0"/>
            <a:t>A.I. Implementation</a:t>
          </a:r>
          <a:endParaRPr lang="en-US" dirty="0"/>
        </a:p>
      </dgm:t>
    </dgm:pt>
    <dgm:pt modelId="{94254AD3-39F9-46C2-88EE-FA9904E64800}" type="parTrans" cxnId="{83BF4083-D360-404A-BA55-1F4B63948352}">
      <dgm:prSet/>
      <dgm:spPr/>
      <dgm:t>
        <a:bodyPr/>
        <a:lstStyle/>
        <a:p>
          <a:endParaRPr lang="en-US"/>
        </a:p>
      </dgm:t>
    </dgm:pt>
    <dgm:pt modelId="{A072F20E-2BE7-45DB-8688-3017EF28C9A1}" type="sibTrans" cxnId="{83BF4083-D360-404A-BA55-1F4B63948352}">
      <dgm:prSet/>
      <dgm:spPr/>
      <dgm:t>
        <a:bodyPr/>
        <a:lstStyle/>
        <a:p>
          <a:endParaRPr lang="en-US"/>
        </a:p>
      </dgm:t>
    </dgm:pt>
    <dgm:pt modelId="{65276B3E-2419-4F7F-947F-E712D32034EB}">
      <dgm:prSet phldrT="[Text]"/>
      <dgm:spPr/>
      <dgm:t>
        <a:bodyPr/>
        <a:lstStyle/>
        <a:p>
          <a:r>
            <a:rPr lang="en-US" dirty="0" smtClean="0"/>
            <a:t>GPS Navigation</a:t>
          </a:r>
          <a:endParaRPr lang="en-US" dirty="0"/>
        </a:p>
      </dgm:t>
    </dgm:pt>
    <dgm:pt modelId="{4F8FCBB1-84DA-4B90-B291-39D7D3FF0BDD}" type="parTrans" cxnId="{0980E9CF-DF27-44D1-80BE-891EE4F32099}">
      <dgm:prSet/>
      <dgm:spPr/>
      <dgm:t>
        <a:bodyPr/>
        <a:lstStyle/>
        <a:p>
          <a:endParaRPr lang="en-US"/>
        </a:p>
      </dgm:t>
    </dgm:pt>
    <dgm:pt modelId="{2A7ED8CA-AA4A-45F5-8CC4-5F47051A8054}" type="sibTrans" cxnId="{0980E9CF-DF27-44D1-80BE-891EE4F32099}">
      <dgm:prSet/>
      <dgm:spPr/>
      <dgm:t>
        <a:bodyPr/>
        <a:lstStyle/>
        <a:p>
          <a:endParaRPr lang="en-US"/>
        </a:p>
      </dgm:t>
    </dgm:pt>
    <dgm:pt modelId="{7F70CAC8-C0B6-45B4-A4FE-E5C660DD95AE}">
      <dgm:prSet phldrT="[Text]"/>
      <dgm:spPr/>
      <dgm:t>
        <a:bodyPr/>
        <a:lstStyle/>
        <a:p>
          <a:r>
            <a:rPr lang="en-US" dirty="0" smtClean="0"/>
            <a:t>Testing, testing, and testing</a:t>
          </a:r>
          <a:endParaRPr lang="en-US" dirty="0"/>
        </a:p>
      </dgm:t>
    </dgm:pt>
    <dgm:pt modelId="{7D66CD82-A230-4ACF-8CE2-016244AB4C5E}" type="parTrans" cxnId="{1D1A8A90-47C5-480C-A032-E2B003E0291D}">
      <dgm:prSet/>
      <dgm:spPr/>
      <dgm:t>
        <a:bodyPr/>
        <a:lstStyle/>
        <a:p>
          <a:endParaRPr lang="en-US"/>
        </a:p>
      </dgm:t>
    </dgm:pt>
    <dgm:pt modelId="{395F418F-50AE-4AA4-8494-AD883B284F87}" type="sibTrans" cxnId="{1D1A8A90-47C5-480C-A032-E2B003E0291D}">
      <dgm:prSet/>
      <dgm:spPr/>
      <dgm:t>
        <a:bodyPr/>
        <a:lstStyle/>
        <a:p>
          <a:endParaRPr lang="en-US"/>
        </a:p>
      </dgm:t>
    </dgm:pt>
    <dgm:pt modelId="{5ECBE90F-8581-4B36-B204-BA4F00BEEA98}" type="pres">
      <dgm:prSet presAssocID="{271EF125-2955-4A56-898C-174C4016B03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D6F460E-3A3D-4A46-8EF3-D5FFD2F041C0}" type="pres">
      <dgm:prSet presAssocID="{4E6CD815-A607-4519-92E6-E2A71DEB8990}" presName="hierRoot1" presStyleCnt="0">
        <dgm:presLayoutVars>
          <dgm:hierBranch val="init"/>
        </dgm:presLayoutVars>
      </dgm:prSet>
      <dgm:spPr/>
    </dgm:pt>
    <dgm:pt modelId="{474F18DB-0F15-4DDF-9EE4-C74B721F3324}" type="pres">
      <dgm:prSet presAssocID="{4E6CD815-A607-4519-92E6-E2A71DEB8990}" presName="rootComposite1" presStyleCnt="0"/>
      <dgm:spPr/>
    </dgm:pt>
    <dgm:pt modelId="{D032B8AF-0871-419B-ADBD-D8F968EBB511}" type="pres">
      <dgm:prSet presAssocID="{4E6CD815-A607-4519-92E6-E2A71DEB899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D3F387-FC46-45E1-8704-E45DD3E39E27}" type="pres">
      <dgm:prSet presAssocID="{4E6CD815-A607-4519-92E6-E2A71DEB899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22011DCA-211E-4BF3-9B3D-E85F30887070}" type="pres">
      <dgm:prSet presAssocID="{4E6CD815-A607-4519-92E6-E2A71DEB8990}" presName="hierChild2" presStyleCnt="0"/>
      <dgm:spPr/>
    </dgm:pt>
    <dgm:pt modelId="{6D513944-217B-45B9-8DAB-4BE91FD95532}" type="pres">
      <dgm:prSet presAssocID="{77E3F71F-FB3D-4847-A3FD-077894D62B2E}" presName="Name37" presStyleLbl="parChTrans1D2" presStyleIdx="0" presStyleCnt="7"/>
      <dgm:spPr/>
      <dgm:t>
        <a:bodyPr/>
        <a:lstStyle/>
        <a:p>
          <a:endParaRPr lang="en-US"/>
        </a:p>
      </dgm:t>
    </dgm:pt>
    <dgm:pt modelId="{F8B6A434-FBE8-4FD6-8319-E4070A35B373}" type="pres">
      <dgm:prSet presAssocID="{201C5F24-8CBD-4256-BFC5-997C7D7AF22F}" presName="hierRoot2" presStyleCnt="0">
        <dgm:presLayoutVars>
          <dgm:hierBranch val="init"/>
        </dgm:presLayoutVars>
      </dgm:prSet>
      <dgm:spPr/>
    </dgm:pt>
    <dgm:pt modelId="{2DAD51DB-8398-470D-A2EE-2D826DAA348D}" type="pres">
      <dgm:prSet presAssocID="{201C5F24-8CBD-4256-BFC5-997C7D7AF22F}" presName="rootComposite" presStyleCnt="0"/>
      <dgm:spPr/>
    </dgm:pt>
    <dgm:pt modelId="{4A86A41D-DEBE-49F3-AF20-92493EE15D4F}" type="pres">
      <dgm:prSet presAssocID="{201C5F24-8CBD-4256-BFC5-997C7D7AF22F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0EA9E8-AF53-41C0-8D10-5521C3B8F69C}" type="pres">
      <dgm:prSet presAssocID="{201C5F24-8CBD-4256-BFC5-997C7D7AF22F}" presName="rootConnector" presStyleLbl="node2" presStyleIdx="0" presStyleCnt="6"/>
      <dgm:spPr/>
      <dgm:t>
        <a:bodyPr/>
        <a:lstStyle/>
        <a:p>
          <a:endParaRPr lang="en-US"/>
        </a:p>
      </dgm:t>
    </dgm:pt>
    <dgm:pt modelId="{C9CD8D1C-71F8-42ED-95A9-BB8909C8B9D8}" type="pres">
      <dgm:prSet presAssocID="{201C5F24-8CBD-4256-BFC5-997C7D7AF22F}" presName="hierChild4" presStyleCnt="0"/>
      <dgm:spPr/>
    </dgm:pt>
    <dgm:pt modelId="{8CDA628F-47A3-4C30-8E77-8DF33CEC5D6B}" type="pres">
      <dgm:prSet presAssocID="{201C5F24-8CBD-4256-BFC5-997C7D7AF22F}" presName="hierChild5" presStyleCnt="0"/>
      <dgm:spPr/>
    </dgm:pt>
    <dgm:pt modelId="{CBD55DD7-D3DD-412E-BD12-EF03C44EC02F}" type="pres">
      <dgm:prSet presAssocID="{20110FC4-0013-44C2-973D-0F7850B03F1E}" presName="Name37" presStyleLbl="parChTrans1D2" presStyleIdx="1" presStyleCnt="7"/>
      <dgm:spPr/>
      <dgm:t>
        <a:bodyPr/>
        <a:lstStyle/>
        <a:p>
          <a:endParaRPr lang="en-US"/>
        </a:p>
      </dgm:t>
    </dgm:pt>
    <dgm:pt modelId="{56E5F2C9-B2C3-4288-806C-5EF50F0EACFD}" type="pres">
      <dgm:prSet presAssocID="{8A67066B-27CF-4E06-A9F5-FE76B5025FF0}" presName="hierRoot2" presStyleCnt="0">
        <dgm:presLayoutVars>
          <dgm:hierBranch val="init"/>
        </dgm:presLayoutVars>
      </dgm:prSet>
      <dgm:spPr/>
    </dgm:pt>
    <dgm:pt modelId="{B23E8C50-9A0D-46B5-A31D-5AB3CCBC65EC}" type="pres">
      <dgm:prSet presAssocID="{8A67066B-27CF-4E06-A9F5-FE76B5025FF0}" presName="rootComposite" presStyleCnt="0"/>
      <dgm:spPr/>
    </dgm:pt>
    <dgm:pt modelId="{42C8FB2A-E11B-4BF8-A61F-D506D50A54D6}" type="pres">
      <dgm:prSet presAssocID="{8A67066B-27CF-4E06-A9F5-FE76B5025FF0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D4F5124-FFCF-43C2-8A16-4D9AA0A123F2}" type="pres">
      <dgm:prSet presAssocID="{8A67066B-27CF-4E06-A9F5-FE76B5025FF0}" presName="rootConnector" presStyleLbl="node2" presStyleIdx="1" presStyleCnt="6"/>
      <dgm:spPr/>
      <dgm:t>
        <a:bodyPr/>
        <a:lstStyle/>
        <a:p>
          <a:endParaRPr lang="en-US"/>
        </a:p>
      </dgm:t>
    </dgm:pt>
    <dgm:pt modelId="{62900313-5007-45C4-9361-4D3976BC9B2E}" type="pres">
      <dgm:prSet presAssocID="{8A67066B-27CF-4E06-A9F5-FE76B5025FF0}" presName="hierChild4" presStyleCnt="0"/>
      <dgm:spPr/>
    </dgm:pt>
    <dgm:pt modelId="{052B625D-4387-43DF-85F1-B99442A8DF2C}" type="pres">
      <dgm:prSet presAssocID="{8A67066B-27CF-4E06-A9F5-FE76B5025FF0}" presName="hierChild5" presStyleCnt="0"/>
      <dgm:spPr/>
    </dgm:pt>
    <dgm:pt modelId="{7734CD8A-4054-4CCD-9152-53E53CFB0641}" type="pres">
      <dgm:prSet presAssocID="{45422AA0-BBBD-4697-8F4E-4255BFC37F5C}" presName="Name37" presStyleLbl="parChTrans1D2" presStyleIdx="2" presStyleCnt="7"/>
      <dgm:spPr/>
      <dgm:t>
        <a:bodyPr/>
        <a:lstStyle/>
        <a:p>
          <a:endParaRPr lang="en-US"/>
        </a:p>
      </dgm:t>
    </dgm:pt>
    <dgm:pt modelId="{26DA6D8D-94EE-4968-8215-3FC154510E07}" type="pres">
      <dgm:prSet presAssocID="{316DA537-2590-448C-8CE1-D29D0F3F1B9E}" presName="hierRoot2" presStyleCnt="0">
        <dgm:presLayoutVars>
          <dgm:hierBranch val="init"/>
        </dgm:presLayoutVars>
      </dgm:prSet>
      <dgm:spPr/>
    </dgm:pt>
    <dgm:pt modelId="{45C5C7BF-BA90-4DAE-B131-7628FC3304F7}" type="pres">
      <dgm:prSet presAssocID="{316DA537-2590-448C-8CE1-D29D0F3F1B9E}" presName="rootComposite" presStyleCnt="0"/>
      <dgm:spPr/>
    </dgm:pt>
    <dgm:pt modelId="{BA3B6C9C-2527-42B7-8D30-1F107E4E4FC9}" type="pres">
      <dgm:prSet presAssocID="{316DA537-2590-448C-8CE1-D29D0F3F1B9E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5FE7A3-E8B1-4B92-BA0F-F078F31093FD}" type="pres">
      <dgm:prSet presAssocID="{316DA537-2590-448C-8CE1-D29D0F3F1B9E}" presName="rootConnector" presStyleLbl="node2" presStyleIdx="2" presStyleCnt="6"/>
      <dgm:spPr/>
      <dgm:t>
        <a:bodyPr/>
        <a:lstStyle/>
        <a:p>
          <a:endParaRPr lang="en-US"/>
        </a:p>
      </dgm:t>
    </dgm:pt>
    <dgm:pt modelId="{68BDE497-D038-479F-A349-658DF413D518}" type="pres">
      <dgm:prSet presAssocID="{316DA537-2590-448C-8CE1-D29D0F3F1B9E}" presName="hierChild4" presStyleCnt="0"/>
      <dgm:spPr/>
    </dgm:pt>
    <dgm:pt modelId="{9F8554C4-5359-4989-A8B3-C0FB44C58683}" type="pres">
      <dgm:prSet presAssocID="{316DA537-2590-448C-8CE1-D29D0F3F1B9E}" presName="hierChild5" presStyleCnt="0"/>
      <dgm:spPr/>
    </dgm:pt>
    <dgm:pt modelId="{99E4226D-21F0-4213-AC9B-EE7C3448094B}" type="pres">
      <dgm:prSet presAssocID="{94254AD3-39F9-46C2-88EE-FA9904E64800}" presName="Name37" presStyleLbl="parChTrans1D2" presStyleIdx="3" presStyleCnt="7"/>
      <dgm:spPr/>
      <dgm:t>
        <a:bodyPr/>
        <a:lstStyle/>
        <a:p>
          <a:endParaRPr lang="en-US"/>
        </a:p>
      </dgm:t>
    </dgm:pt>
    <dgm:pt modelId="{4659C0A6-24BE-4AF2-B7FB-443430F2C9C3}" type="pres">
      <dgm:prSet presAssocID="{B2E6679C-7396-406F-BA9F-2270EF82AB45}" presName="hierRoot2" presStyleCnt="0">
        <dgm:presLayoutVars>
          <dgm:hierBranch val="init"/>
        </dgm:presLayoutVars>
      </dgm:prSet>
      <dgm:spPr/>
    </dgm:pt>
    <dgm:pt modelId="{99BF4082-C38D-46F7-8459-584039869B13}" type="pres">
      <dgm:prSet presAssocID="{B2E6679C-7396-406F-BA9F-2270EF82AB45}" presName="rootComposite" presStyleCnt="0"/>
      <dgm:spPr/>
    </dgm:pt>
    <dgm:pt modelId="{FC7A19BA-99C1-434A-A0F9-CAD9A12828CD}" type="pres">
      <dgm:prSet presAssocID="{B2E6679C-7396-406F-BA9F-2270EF82AB45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BB4A25-BA2D-4052-A7C3-2C1D0C1B0325}" type="pres">
      <dgm:prSet presAssocID="{B2E6679C-7396-406F-BA9F-2270EF82AB45}" presName="rootConnector" presStyleLbl="node2" presStyleIdx="3" presStyleCnt="6"/>
      <dgm:spPr/>
      <dgm:t>
        <a:bodyPr/>
        <a:lstStyle/>
        <a:p>
          <a:endParaRPr lang="en-US"/>
        </a:p>
      </dgm:t>
    </dgm:pt>
    <dgm:pt modelId="{D8B943DA-3DA5-4A86-A9AA-B29F23EBAF9D}" type="pres">
      <dgm:prSet presAssocID="{B2E6679C-7396-406F-BA9F-2270EF82AB45}" presName="hierChild4" presStyleCnt="0"/>
      <dgm:spPr/>
    </dgm:pt>
    <dgm:pt modelId="{DA98C25E-FA11-4D80-9F6F-2F7CF96AF622}" type="pres">
      <dgm:prSet presAssocID="{B2E6679C-7396-406F-BA9F-2270EF82AB45}" presName="hierChild5" presStyleCnt="0"/>
      <dgm:spPr/>
    </dgm:pt>
    <dgm:pt modelId="{32120B64-4930-439D-B516-CB335E644B9D}" type="pres">
      <dgm:prSet presAssocID="{4F8FCBB1-84DA-4B90-B291-39D7D3FF0BDD}" presName="Name37" presStyleLbl="parChTrans1D2" presStyleIdx="4" presStyleCnt="7"/>
      <dgm:spPr/>
      <dgm:t>
        <a:bodyPr/>
        <a:lstStyle/>
        <a:p>
          <a:endParaRPr lang="en-US"/>
        </a:p>
      </dgm:t>
    </dgm:pt>
    <dgm:pt modelId="{6D87B9A9-BFCC-40E7-872F-8E8959609D1E}" type="pres">
      <dgm:prSet presAssocID="{65276B3E-2419-4F7F-947F-E712D32034EB}" presName="hierRoot2" presStyleCnt="0">
        <dgm:presLayoutVars>
          <dgm:hierBranch val="init"/>
        </dgm:presLayoutVars>
      </dgm:prSet>
      <dgm:spPr/>
    </dgm:pt>
    <dgm:pt modelId="{AA609EA3-16ED-4AAE-8A6B-6C36B6A338B2}" type="pres">
      <dgm:prSet presAssocID="{65276B3E-2419-4F7F-947F-E712D32034EB}" presName="rootComposite" presStyleCnt="0"/>
      <dgm:spPr/>
    </dgm:pt>
    <dgm:pt modelId="{404937E1-7DDF-49B6-A205-85CD3E4A2DEE}" type="pres">
      <dgm:prSet presAssocID="{65276B3E-2419-4F7F-947F-E712D32034EB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BDDD51-7C0B-4ADD-9414-C9A3B370CC5E}" type="pres">
      <dgm:prSet presAssocID="{65276B3E-2419-4F7F-947F-E712D32034EB}" presName="rootConnector" presStyleLbl="node2" presStyleIdx="4" presStyleCnt="6"/>
      <dgm:spPr/>
      <dgm:t>
        <a:bodyPr/>
        <a:lstStyle/>
        <a:p>
          <a:endParaRPr lang="en-US"/>
        </a:p>
      </dgm:t>
    </dgm:pt>
    <dgm:pt modelId="{E9AB9714-30E4-4B06-915D-5D4C8B8752EC}" type="pres">
      <dgm:prSet presAssocID="{65276B3E-2419-4F7F-947F-E712D32034EB}" presName="hierChild4" presStyleCnt="0"/>
      <dgm:spPr/>
    </dgm:pt>
    <dgm:pt modelId="{02B7E255-8EBC-4B4B-84F6-862FC043614A}" type="pres">
      <dgm:prSet presAssocID="{65276B3E-2419-4F7F-947F-E712D32034EB}" presName="hierChild5" presStyleCnt="0"/>
      <dgm:spPr/>
    </dgm:pt>
    <dgm:pt modelId="{679FFF7F-0EFB-4299-AC7C-F55173C54045}" type="pres">
      <dgm:prSet presAssocID="{7D66CD82-A230-4ACF-8CE2-016244AB4C5E}" presName="Name37" presStyleLbl="parChTrans1D2" presStyleIdx="5" presStyleCnt="7"/>
      <dgm:spPr/>
      <dgm:t>
        <a:bodyPr/>
        <a:lstStyle/>
        <a:p>
          <a:endParaRPr lang="en-US"/>
        </a:p>
      </dgm:t>
    </dgm:pt>
    <dgm:pt modelId="{480EECE7-BE1B-46FA-890F-02A2C34278FD}" type="pres">
      <dgm:prSet presAssocID="{7F70CAC8-C0B6-45B4-A4FE-E5C660DD95AE}" presName="hierRoot2" presStyleCnt="0">
        <dgm:presLayoutVars>
          <dgm:hierBranch val="init"/>
        </dgm:presLayoutVars>
      </dgm:prSet>
      <dgm:spPr/>
    </dgm:pt>
    <dgm:pt modelId="{02F57EA0-FA12-4DC7-8C64-ECB4DA91652D}" type="pres">
      <dgm:prSet presAssocID="{7F70CAC8-C0B6-45B4-A4FE-E5C660DD95AE}" presName="rootComposite" presStyleCnt="0"/>
      <dgm:spPr/>
    </dgm:pt>
    <dgm:pt modelId="{EB06C934-5973-4597-AD0E-770F187D4DEF}" type="pres">
      <dgm:prSet presAssocID="{7F70CAC8-C0B6-45B4-A4FE-E5C660DD95AE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76BF06E-7D00-4C84-A24D-0EC54714D2C6}" type="pres">
      <dgm:prSet presAssocID="{7F70CAC8-C0B6-45B4-A4FE-E5C660DD95AE}" presName="rootConnector" presStyleLbl="node2" presStyleIdx="5" presStyleCnt="6"/>
      <dgm:spPr/>
      <dgm:t>
        <a:bodyPr/>
        <a:lstStyle/>
        <a:p>
          <a:endParaRPr lang="en-US"/>
        </a:p>
      </dgm:t>
    </dgm:pt>
    <dgm:pt modelId="{63FB236A-B1E4-4D65-B3F9-F968916FA6F6}" type="pres">
      <dgm:prSet presAssocID="{7F70CAC8-C0B6-45B4-A4FE-E5C660DD95AE}" presName="hierChild4" presStyleCnt="0"/>
      <dgm:spPr/>
    </dgm:pt>
    <dgm:pt modelId="{63F881A9-FF58-4E3D-8E7B-CEE6278F1227}" type="pres">
      <dgm:prSet presAssocID="{7F70CAC8-C0B6-45B4-A4FE-E5C660DD95AE}" presName="hierChild5" presStyleCnt="0"/>
      <dgm:spPr/>
    </dgm:pt>
    <dgm:pt modelId="{DB2B7A9B-0D3C-47BA-8933-FE056A9F9B8D}" type="pres">
      <dgm:prSet presAssocID="{4E6CD815-A607-4519-92E6-E2A71DEB8990}" presName="hierChild3" presStyleCnt="0"/>
      <dgm:spPr/>
    </dgm:pt>
    <dgm:pt modelId="{0F426918-BA12-4029-8276-F4A70DE4D66F}" type="pres">
      <dgm:prSet presAssocID="{1AA8ABC4-C60F-4635-9AF2-5F84B533C3BC}" presName="Name111" presStyleLbl="parChTrans1D2" presStyleIdx="6" presStyleCnt="7"/>
      <dgm:spPr/>
      <dgm:t>
        <a:bodyPr/>
        <a:lstStyle/>
        <a:p>
          <a:endParaRPr lang="en-US"/>
        </a:p>
      </dgm:t>
    </dgm:pt>
    <dgm:pt modelId="{E404FCFD-F2CC-45B9-B266-64DE21403514}" type="pres">
      <dgm:prSet presAssocID="{9D3E85F8-FF41-4207-ABD8-B35B8977641F}" presName="hierRoot3" presStyleCnt="0">
        <dgm:presLayoutVars>
          <dgm:hierBranch val="init"/>
        </dgm:presLayoutVars>
      </dgm:prSet>
      <dgm:spPr/>
    </dgm:pt>
    <dgm:pt modelId="{5CDC5EE1-6913-4B9A-9A9F-D1B876FDA364}" type="pres">
      <dgm:prSet presAssocID="{9D3E85F8-FF41-4207-ABD8-B35B8977641F}" presName="rootComposite3" presStyleCnt="0"/>
      <dgm:spPr/>
    </dgm:pt>
    <dgm:pt modelId="{39889F32-0ABA-40F3-89BF-B1E3903FBCEF}" type="pres">
      <dgm:prSet presAssocID="{9D3E85F8-FF41-4207-ABD8-B35B8977641F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A2F1FA-DA16-43C2-957E-5428B2D256A3}" type="pres">
      <dgm:prSet presAssocID="{9D3E85F8-FF41-4207-ABD8-B35B8977641F}" presName="rootConnector3" presStyleLbl="asst1" presStyleIdx="0" presStyleCnt="1"/>
      <dgm:spPr/>
      <dgm:t>
        <a:bodyPr/>
        <a:lstStyle/>
        <a:p>
          <a:endParaRPr lang="en-US"/>
        </a:p>
      </dgm:t>
    </dgm:pt>
    <dgm:pt modelId="{C6757BC5-A1A8-4FC3-91EA-455F76012A46}" type="pres">
      <dgm:prSet presAssocID="{9D3E85F8-FF41-4207-ABD8-B35B8977641F}" presName="hierChild6" presStyleCnt="0"/>
      <dgm:spPr/>
    </dgm:pt>
    <dgm:pt modelId="{10801662-5D47-4110-8652-4D213FE6DCAD}" type="pres">
      <dgm:prSet presAssocID="{9D3E85F8-FF41-4207-ABD8-B35B8977641F}" presName="hierChild7" presStyleCnt="0"/>
      <dgm:spPr/>
    </dgm:pt>
  </dgm:ptLst>
  <dgm:cxnLst>
    <dgm:cxn modelId="{BD4F28EA-992B-4CAB-82B2-6D66C2207D8A}" type="presOf" srcId="{94254AD3-39F9-46C2-88EE-FA9904E64800}" destId="{99E4226D-21F0-4213-AC9B-EE7C3448094B}" srcOrd="0" destOrd="0" presId="urn:microsoft.com/office/officeart/2005/8/layout/orgChart1"/>
    <dgm:cxn modelId="{6BBFEAFA-47F7-40A2-BEC7-C6327E20AAB4}" type="presOf" srcId="{8A67066B-27CF-4E06-A9F5-FE76B5025FF0}" destId="{42C8FB2A-E11B-4BF8-A61F-D506D50A54D6}" srcOrd="0" destOrd="0" presId="urn:microsoft.com/office/officeart/2005/8/layout/orgChart1"/>
    <dgm:cxn modelId="{83BF4083-D360-404A-BA55-1F4B63948352}" srcId="{4E6CD815-A607-4519-92E6-E2A71DEB8990}" destId="{B2E6679C-7396-406F-BA9F-2270EF82AB45}" srcOrd="4" destOrd="0" parTransId="{94254AD3-39F9-46C2-88EE-FA9904E64800}" sibTransId="{A072F20E-2BE7-45DB-8688-3017EF28C9A1}"/>
    <dgm:cxn modelId="{1D1A8A90-47C5-480C-A032-E2B003E0291D}" srcId="{4E6CD815-A607-4519-92E6-E2A71DEB8990}" destId="{7F70CAC8-C0B6-45B4-A4FE-E5C660DD95AE}" srcOrd="6" destOrd="0" parTransId="{7D66CD82-A230-4ACF-8CE2-016244AB4C5E}" sibTransId="{395F418F-50AE-4AA4-8494-AD883B284F87}"/>
    <dgm:cxn modelId="{BCFC0D1A-E86F-4054-87BB-14C15020385B}" type="presOf" srcId="{4E6CD815-A607-4519-92E6-E2A71DEB8990}" destId="{D032B8AF-0871-419B-ADBD-D8F968EBB511}" srcOrd="0" destOrd="0" presId="urn:microsoft.com/office/officeart/2005/8/layout/orgChart1"/>
    <dgm:cxn modelId="{26565F30-2D07-4392-BD16-464162992D3E}" type="presOf" srcId="{77E3F71F-FB3D-4847-A3FD-077894D62B2E}" destId="{6D513944-217B-45B9-8DAB-4BE91FD95532}" srcOrd="0" destOrd="0" presId="urn:microsoft.com/office/officeart/2005/8/layout/orgChart1"/>
    <dgm:cxn modelId="{35D32CAE-123A-4339-9E63-58EC4C817885}" type="presOf" srcId="{201C5F24-8CBD-4256-BFC5-997C7D7AF22F}" destId="{C60EA9E8-AF53-41C0-8D10-5521C3B8F69C}" srcOrd="1" destOrd="0" presId="urn:microsoft.com/office/officeart/2005/8/layout/orgChart1"/>
    <dgm:cxn modelId="{F65C2209-D207-45B4-8C9F-6ABA9232DB59}" type="presOf" srcId="{271EF125-2955-4A56-898C-174C4016B03A}" destId="{5ECBE90F-8581-4B36-B204-BA4F00BEEA98}" srcOrd="0" destOrd="0" presId="urn:microsoft.com/office/officeart/2005/8/layout/orgChart1"/>
    <dgm:cxn modelId="{0980E9CF-DF27-44D1-80BE-891EE4F32099}" srcId="{4E6CD815-A607-4519-92E6-E2A71DEB8990}" destId="{65276B3E-2419-4F7F-947F-E712D32034EB}" srcOrd="5" destOrd="0" parTransId="{4F8FCBB1-84DA-4B90-B291-39D7D3FF0BDD}" sibTransId="{2A7ED8CA-AA4A-45F5-8CC4-5F47051A8054}"/>
    <dgm:cxn modelId="{4A43D68E-35D0-496B-BA71-9F54FD8BA32B}" type="presOf" srcId="{4F8FCBB1-84DA-4B90-B291-39D7D3FF0BDD}" destId="{32120B64-4930-439D-B516-CB335E644B9D}" srcOrd="0" destOrd="0" presId="urn:microsoft.com/office/officeart/2005/8/layout/orgChart1"/>
    <dgm:cxn modelId="{579AD221-C2B0-4257-8419-17847C1914BE}" type="presOf" srcId="{65276B3E-2419-4F7F-947F-E712D32034EB}" destId="{17BDDD51-7C0B-4ADD-9414-C9A3B370CC5E}" srcOrd="1" destOrd="0" presId="urn:microsoft.com/office/officeart/2005/8/layout/orgChart1"/>
    <dgm:cxn modelId="{7C510142-4167-4407-AF0E-8776F9E10A17}" srcId="{4E6CD815-A607-4519-92E6-E2A71DEB8990}" destId="{316DA537-2590-448C-8CE1-D29D0F3F1B9E}" srcOrd="3" destOrd="0" parTransId="{45422AA0-BBBD-4697-8F4E-4255BFC37F5C}" sibTransId="{17030544-43E2-442B-B27F-8002AF385578}"/>
    <dgm:cxn modelId="{E829C1F8-9F1E-4B7D-A80E-6E3A7F61EC04}" type="presOf" srcId="{9D3E85F8-FF41-4207-ABD8-B35B8977641F}" destId="{46A2F1FA-DA16-43C2-957E-5428B2D256A3}" srcOrd="1" destOrd="0" presId="urn:microsoft.com/office/officeart/2005/8/layout/orgChart1"/>
    <dgm:cxn modelId="{F6C7FB73-5FDC-4B74-A517-1619D4C2834D}" type="presOf" srcId="{45422AA0-BBBD-4697-8F4E-4255BFC37F5C}" destId="{7734CD8A-4054-4CCD-9152-53E53CFB0641}" srcOrd="0" destOrd="0" presId="urn:microsoft.com/office/officeart/2005/8/layout/orgChart1"/>
    <dgm:cxn modelId="{AF03AEBC-7DE3-47B1-8491-928566172AF1}" srcId="{4E6CD815-A607-4519-92E6-E2A71DEB8990}" destId="{8A67066B-27CF-4E06-A9F5-FE76B5025FF0}" srcOrd="2" destOrd="0" parTransId="{20110FC4-0013-44C2-973D-0F7850B03F1E}" sibTransId="{44F9C0C4-67F3-4003-A305-A93C1F2954EA}"/>
    <dgm:cxn modelId="{A62F3905-0E96-4AC1-985E-56F6D5556BCA}" type="presOf" srcId="{201C5F24-8CBD-4256-BFC5-997C7D7AF22F}" destId="{4A86A41D-DEBE-49F3-AF20-92493EE15D4F}" srcOrd="0" destOrd="0" presId="urn:microsoft.com/office/officeart/2005/8/layout/orgChart1"/>
    <dgm:cxn modelId="{4EBF2B50-4753-4DD8-B4BB-DD727D1254DA}" type="presOf" srcId="{1AA8ABC4-C60F-4635-9AF2-5F84B533C3BC}" destId="{0F426918-BA12-4029-8276-F4A70DE4D66F}" srcOrd="0" destOrd="0" presId="urn:microsoft.com/office/officeart/2005/8/layout/orgChart1"/>
    <dgm:cxn modelId="{2A31506F-B938-4621-9319-E50DEACCC965}" type="presOf" srcId="{7D66CD82-A230-4ACF-8CE2-016244AB4C5E}" destId="{679FFF7F-0EFB-4299-AC7C-F55173C54045}" srcOrd="0" destOrd="0" presId="urn:microsoft.com/office/officeart/2005/8/layout/orgChart1"/>
    <dgm:cxn modelId="{DBC5222B-7262-4DDC-BE8B-685B174BFCFA}" type="presOf" srcId="{7F70CAC8-C0B6-45B4-A4FE-E5C660DD95AE}" destId="{476BF06E-7D00-4C84-A24D-0EC54714D2C6}" srcOrd="1" destOrd="0" presId="urn:microsoft.com/office/officeart/2005/8/layout/orgChart1"/>
    <dgm:cxn modelId="{6D849EAB-1293-40C3-982F-F22C6BD32E03}" srcId="{4E6CD815-A607-4519-92E6-E2A71DEB8990}" destId="{9D3E85F8-FF41-4207-ABD8-B35B8977641F}" srcOrd="0" destOrd="0" parTransId="{1AA8ABC4-C60F-4635-9AF2-5F84B533C3BC}" sibTransId="{0F6BB6DB-4557-4047-A340-AC2939D158FF}"/>
    <dgm:cxn modelId="{3DF9227F-52CC-47B8-A355-CB918CAC2FC6}" type="presOf" srcId="{4E6CD815-A607-4519-92E6-E2A71DEB8990}" destId="{76D3F387-FC46-45E1-8704-E45DD3E39E27}" srcOrd="1" destOrd="0" presId="urn:microsoft.com/office/officeart/2005/8/layout/orgChart1"/>
    <dgm:cxn modelId="{A3C34125-3CFC-4BF6-B07C-9A11CE1A34EC}" type="presOf" srcId="{316DA537-2590-448C-8CE1-D29D0F3F1B9E}" destId="{3B5FE7A3-E8B1-4B92-BA0F-F078F31093FD}" srcOrd="1" destOrd="0" presId="urn:microsoft.com/office/officeart/2005/8/layout/orgChart1"/>
    <dgm:cxn modelId="{3D665B8C-72E7-4950-8BA4-30059FF8867A}" srcId="{4E6CD815-A607-4519-92E6-E2A71DEB8990}" destId="{201C5F24-8CBD-4256-BFC5-997C7D7AF22F}" srcOrd="1" destOrd="0" parTransId="{77E3F71F-FB3D-4847-A3FD-077894D62B2E}" sibTransId="{D991BBF7-D3CA-44B1-BB61-61156A5D2D0F}"/>
    <dgm:cxn modelId="{4F6BD687-21FA-4C6D-BFAF-3975C38428AD}" type="presOf" srcId="{20110FC4-0013-44C2-973D-0F7850B03F1E}" destId="{CBD55DD7-D3DD-412E-BD12-EF03C44EC02F}" srcOrd="0" destOrd="0" presId="urn:microsoft.com/office/officeart/2005/8/layout/orgChart1"/>
    <dgm:cxn modelId="{4494F8A3-83C6-4906-950A-0B044EBC507B}" type="presOf" srcId="{9D3E85F8-FF41-4207-ABD8-B35B8977641F}" destId="{39889F32-0ABA-40F3-89BF-B1E3903FBCEF}" srcOrd="0" destOrd="0" presId="urn:microsoft.com/office/officeart/2005/8/layout/orgChart1"/>
    <dgm:cxn modelId="{DC8492C5-F41F-4BFC-A3ED-9A42B94F1EF9}" type="presOf" srcId="{B2E6679C-7396-406F-BA9F-2270EF82AB45}" destId="{B7BB4A25-BA2D-4052-A7C3-2C1D0C1B0325}" srcOrd="1" destOrd="0" presId="urn:microsoft.com/office/officeart/2005/8/layout/orgChart1"/>
    <dgm:cxn modelId="{56569866-906F-4637-8705-E7A94B1CF28C}" type="presOf" srcId="{B2E6679C-7396-406F-BA9F-2270EF82AB45}" destId="{FC7A19BA-99C1-434A-A0F9-CAD9A12828CD}" srcOrd="0" destOrd="0" presId="urn:microsoft.com/office/officeart/2005/8/layout/orgChart1"/>
    <dgm:cxn modelId="{44E8A5F7-733F-411A-925B-76CE3FEA7D93}" type="presOf" srcId="{316DA537-2590-448C-8CE1-D29D0F3F1B9E}" destId="{BA3B6C9C-2527-42B7-8D30-1F107E4E4FC9}" srcOrd="0" destOrd="0" presId="urn:microsoft.com/office/officeart/2005/8/layout/orgChart1"/>
    <dgm:cxn modelId="{4CE91EA7-27B9-40A8-80E1-3698F1471218}" type="presOf" srcId="{65276B3E-2419-4F7F-947F-E712D32034EB}" destId="{404937E1-7DDF-49B6-A205-85CD3E4A2DEE}" srcOrd="0" destOrd="0" presId="urn:microsoft.com/office/officeart/2005/8/layout/orgChart1"/>
    <dgm:cxn modelId="{E05CA94E-95C1-4979-8593-EB9A7FD57076}" type="presOf" srcId="{8A67066B-27CF-4E06-A9F5-FE76B5025FF0}" destId="{AD4F5124-FFCF-43C2-8A16-4D9AA0A123F2}" srcOrd="1" destOrd="0" presId="urn:microsoft.com/office/officeart/2005/8/layout/orgChart1"/>
    <dgm:cxn modelId="{D9CDFA64-43C3-4F6D-A7C8-208901989A79}" type="presOf" srcId="{7F70CAC8-C0B6-45B4-A4FE-E5C660DD95AE}" destId="{EB06C934-5973-4597-AD0E-770F187D4DEF}" srcOrd="0" destOrd="0" presId="urn:microsoft.com/office/officeart/2005/8/layout/orgChart1"/>
    <dgm:cxn modelId="{07AB6BD3-91C7-4640-B0AC-66A4D3E1857F}" srcId="{271EF125-2955-4A56-898C-174C4016B03A}" destId="{4E6CD815-A607-4519-92E6-E2A71DEB8990}" srcOrd="0" destOrd="0" parTransId="{6879EC87-233C-42B3-A3EB-9459D2A630A4}" sibTransId="{5CE83628-977D-48A4-A8CC-336D80202929}"/>
    <dgm:cxn modelId="{07DB3BE4-70FE-4DF6-B2C9-D515C6AFBEEB}" type="presParOf" srcId="{5ECBE90F-8581-4B36-B204-BA4F00BEEA98}" destId="{DD6F460E-3A3D-4A46-8EF3-D5FFD2F041C0}" srcOrd="0" destOrd="0" presId="urn:microsoft.com/office/officeart/2005/8/layout/orgChart1"/>
    <dgm:cxn modelId="{5380D104-AECC-40CA-865F-A1D7CFCA0ED4}" type="presParOf" srcId="{DD6F460E-3A3D-4A46-8EF3-D5FFD2F041C0}" destId="{474F18DB-0F15-4DDF-9EE4-C74B721F3324}" srcOrd="0" destOrd="0" presId="urn:microsoft.com/office/officeart/2005/8/layout/orgChart1"/>
    <dgm:cxn modelId="{F162743A-8329-417B-9B48-BD00F9A779C9}" type="presParOf" srcId="{474F18DB-0F15-4DDF-9EE4-C74B721F3324}" destId="{D032B8AF-0871-419B-ADBD-D8F968EBB511}" srcOrd="0" destOrd="0" presId="urn:microsoft.com/office/officeart/2005/8/layout/orgChart1"/>
    <dgm:cxn modelId="{9077E417-7AE4-4600-9EA3-28C792CAE9F1}" type="presParOf" srcId="{474F18DB-0F15-4DDF-9EE4-C74B721F3324}" destId="{76D3F387-FC46-45E1-8704-E45DD3E39E27}" srcOrd="1" destOrd="0" presId="urn:microsoft.com/office/officeart/2005/8/layout/orgChart1"/>
    <dgm:cxn modelId="{969298D4-258E-4D50-A917-21E5C200F9B7}" type="presParOf" srcId="{DD6F460E-3A3D-4A46-8EF3-D5FFD2F041C0}" destId="{22011DCA-211E-4BF3-9B3D-E85F30887070}" srcOrd="1" destOrd="0" presId="urn:microsoft.com/office/officeart/2005/8/layout/orgChart1"/>
    <dgm:cxn modelId="{8A50B0FE-7558-4962-8E62-4C8CA039F840}" type="presParOf" srcId="{22011DCA-211E-4BF3-9B3D-E85F30887070}" destId="{6D513944-217B-45B9-8DAB-4BE91FD95532}" srcOrd="0" destOrd="0" presId="urn:microsoft.com/office/officeart/2005/8/layout/orgChart1"/>
    <dgm:cxn modelId="{1BB2EE14-52B4-4383-9DD8-40505A042DCC}" type="presParOf" srcId="{22011DCA-211E-4BF3-9B3D-E85F30887070}" destId="{F8B6A434-FBE8-4FD6-8319-E4070A35B373}" srcOrd="1" destOrd="0" presId="urn:microsoft.com/office/officeart/2005/8/layout/orgChart1"/>
    <dgm:cxn modelId="{CD12E395-601E-4350-A1A2-BFFCDF80F161}" type="presParOf" srcId="{F8B6A434-FBE8-4FD6-8319-E4070A35B373}" destId="{2DAD51DB-8398-470D-A2EE-2D826DAA348D}" srcOrd="0" destOrd="0" presId="urn:microsoft.com/office/officeart/2005/8/layout/orgChart1"/>
    <dgm:cxn modelId="{9EB99CD0-805F-4E13-AFC8-504574DF2C71}" type="presParOf" srcId="{2DAD51DB-8398-470D-A2EE-2D826DAA348D}" destId="{4A86A41D-DEBE-49F3-AF20-92493EE15D4F}" srcOrd="0" destOrd="0" presId="urn:microsoft.com/office/officeart/2005/8/layout/orgChart1"/>
    <dgm:cxn modelId="{7F5D0C36-9A86-40AC-8D00-7E176B990AD2}" type="presParOf" srcId="{2DAD51DB-8398-470D-A2EE-2D826DAA348D}" destId="{C60EA9E8-AF53-41C0-8D10-5521C3B8F69C}" srcOrd="1" destOrd="0" presId="urn:microsoft.com/office/officeart/2005/8/layout/orgChart1"/>
    <dgm:cxn modelId="{34A9D109-E57D-45B6-B6D0-8CC5E239C854}" type="presParOf" srcId="{F8B6A434-FBE8-4FD6-8319-E4070A35B373}" destId="{C9CD8D1C-71F8-42ED-95A9-BB8909C8B9D8}" srcOrd="1" destOrd="0" presId="urn:microsoft.com/office/officeart/2005/8/layout/orgChart1"/>
    <dgm:cxn modelId="{8ACB4455-B41D-4CA3-AF73-7D2BF5DBC71A}" type="presParOf" srcId="{F8B6A434-FBE8-4FD6-8319-E4070A35B373}" destId="{8CDA628F-47A3-4C30-8E77-8DF33CEC5D6B}" srcOrd="2" destOrd="0" presId="urn:microsoft.com/office/officeart/2005/8/layout/orgChart1"/>
    <dgm:cxn modelId="{689C82E2-DDA3-45E1-ADC5-9CFC64F495A0}" type="presParOf" srcId="{22011DCA-211E-4BF3-9B3D-E85F30887070}" destId="{CBD55DD7-D3DD-412E-BD12-EF03C44EC02F}" srcOrd="2" destOrd="0" presId="urn:microsoft.com/office/officeart/2005/8/layout/orgChart1"/>
    <dgm:cxn modelId="{F26BB3AB-93E3-4AAE-B003-10E0214F3474}" type="presParOf" srcId="{22011DCA-211E-4BF3-9B3D-E85F30887070}" destId="{56E5F2C9-B2C3-4288-806C-5EF50F0EACFD}" srcOrd="3" destOrd="0" presId="urn:microsoft.com/office/officeart/2005/8/layout/orgChart1"/>
    <dgm:cxn modelId="{E72EE487-3D12-4FB0-85A7-617E34DA65F8}" type="presParOf" srcId="{56E5F2C9-B2C3-4288-806C-5EF50F0EACFD}" destId="{B23E8C50-9A0D-46B5-A31D-5AB3CCBC65EC}" srcOrd="0" destOrd="0" presId="urn:microsoft.com/office/officeart/2005/8/layout/orgChart1"/>
    <dgm:cxn modelId="{6FB528D6-46B9-4477-A47A-98F0AD8AD562}" type="presParOf" srcId="{B23E8C50-9A0D-46B5-A31D-5AB3CCBC65EC}" destId="{42C8FB2A-E11B-4BF8-A61F-D506D50A54D6}" srcOrd="0" destOrd="0" presId="urn:microsoft.com/office/officeart/2005/8/layout/orgChart1"/>
    <dgm:cxn modelId="{F472B390-50EB-4A76-B6FB-013FFB9C2161}" type="presParOf" srcId="{B23E8C50-9A0D-46B5-A31D-5AB3CCBC65EC}" destId="{AD4F5124-FFCF-43C2-8A16-4D9AA0A123F2}" srcOrd="1" destOrd="0" presId="urn:microsoft.com/office/officeart/2005/8/layout/orgChart1"/>
    <dgm:cxn modelId="{F3FD3463-1DEC-44CE-A4C0-03370822A2BC}" type="presParOf" srcId="{56E5F2C9-B2C3-4288-806C-5EF50F0EACFD}" destId="{62900313-5007-45C4-9361-4D3976BC9B2E}" srcOrd="1" destOrd="0" presId="urn:microsoft.com/office/officeart/2005/8/layout/orgChart1"/>
    <dgm:cxn modelId="{C3A137E8-11FC-4062-9305-120F41C28A1D}" type="presParOf" srcId="{56E5F2C9-B2C3-4288-806C-5EF50F0EACFD}" destId="{052B625D-4387-43DF-85F1-B99442A8DF2C}" srcOrd="2" destOrd="0" presId="urn:microsoft.com/office/officeart/2005/8/layout/orgChart1"/>
    <dgm:cxn modelId="{164FC56E-39C1-4D46-89D1-97AE6018BE9C}" type="presParOf" srcId="{22011DCA-211E-4BF3-9B3D-E85F30887070}" destId="{7734CD8A-4054-4CCD-9152-53E53CFB0641}" srcOrd="4" destOrd="0" presId="urn:microsoft.com/office/officeart/2005/8/layout/orgChart1"/>
    <dgm:cxn modelId="{2EA379BA-7185-458C-8872-D2B37B97002D}" type="presParOf" srcId="{22011DCA-211E-4BF3-9B3D-E85F30887070}" destId="{26DA6D8D-94EE-4968-8215-3FC154510E07}" srcOrd="5" destOrd="0" presId="urn:microsoft.com/office/officeart/2005/8/layout/orgChart1"/>
    <dgm:cxn modelId="{8DB0D42F-B50D-42E0-AA54-96733185DFC8}" type="presParOf" srcId="{26DA6D8D-94EE-4968-8215-3FC154510E07}" destId="{45C5C7BF-BA90-4DAE-B131-7628FC3304F7}" srcOrd="0" destOrd="0" presId="urn:microsoft.com/office/officeart/2005/8/layout/orgChart1"/>
    <dgm:cxn modelId="{C1121409-1536-480A-AD6F-6A28E8374774}" type="presParOf" srcId="{45C5C7BF-BA90-4DAE-B131-7628FC3304F7}" destId="{BA3B6C9C-2527-42B7-8D30-1F107E4E4FC9}" srcOrd="0" destOrd="0" presId="urn:microsoft.com/office/officeart/2005/8/layout/orgChart1"/>
    <dgm:cxn modelId="{B5AA67B7-0C75-4934-8A02-207CA8EEE7C1}" type="presParOf" srcId="{45C5C7BF-BA90-4DAE-B131-7628FC3304F7}" destId="{3B5FE7A3-E8B1-4B92-BA0F-F078F31093FD}" srcOrd="1" destOrd="0" presId="urn:microsoft.com/office/officeart/2005/8/layout/orgChart1"/>
    <dgm:cxn modelId="{3C6F47FF-0D35-4468-AEC2-6092C900AD83}" type="presParOf" srcId="{26DA6D8D-94EE-4968-8215-3FC154510E07}" destId="{68BDE497-D038-479F-A349-658DF413D518}" srcOrd="1" destOrd="0" presId="urn:microsoft.com/office/officeart/2005/8/layout/orgChart1"/>
    <dgm:cxn modelId="{BF5D566B-5872-4613-9080-5B91C393B6CE}" type="presParOf" srcId="{26DA6D8D-94EE-4968-8215-3FC154510E07}" destId="{9F8554C4-5359-4989-A8B3-C0FB44C58683}" srcOrd="2" destOrd="0" presId="urn:microsoft.com/office/officeart/2005/8/layout/orgChart1"/>
    <dgm:cxn modelId="{0E15F2E1-1A74-4C18-A2F4-2DE70D15DE7B}" type="presParOf" srcId="{22011DCA-211E-4BF3-9B3D-E85F30887070}" destId="{99E4226D-21F0-4213-AC9B-EE7C3448094B}" srcOrd="6" destOrd="0" presId="urn:microsoft.com/office/officeart/2005/8/layout/orgChart1"/>
    <dgm:cxn modelId="{8C12EA87-79DA-4993-AB3E-EE2AD247795C}" type="presParOf" srcId="{22011DCA-211E-4BF3-9B3D-E85F30887070}" destId="{4659C0A6-24BE-4AF2-B7FB-443430F2C9C3}" srcOrd="7" destOrd="0" presId="urn:microsoft.com/office/officeart/2005/8/layout/orgChart1"/>
    <dgm:cxn modelId="{34C6E522-824C-48F8-869F-23B739508C69}" type="presParOf" srcId="{4659C0A6-24BE-4AF2-B7FB-443430F2C9C3}" destId="{99BF4082-C38D-46F7-8459-584039869B13}" srcOrd="0" destOrd="0" presId="urn:microsoft.com/office/officeart/2005/8/layout/orgChart1"/>
    <dgm:cxn modelId="{7F624526-FA2C-41D2-A9A0-1D41FBB0132C}" type="presParOf" srcId="{99BF4082-C38D-46F7-8459-584039869B13}" destId="{FC7A19BA-99C1-434A-A0F9-CAD9A12828CD}" srcOrd="0" destOrd="0" presId="urn:microsoft.com/office/officeart/2005/8/layout/orgChart1"/>
    <dgm:cxn modelId="{B798F099-B829-4ABA-AA2F-EB336AAE4053}" type="presParOf" srcId="{99BF4082-C38D-46F7-8459-584039869B13}" destId="{B7BB4A25-BA2D-4052-A7C3-2C1D0C1B0325}" srcOrd="1" destOrd="0" presId="urn:microsoft.com/office/officeart/2005/8/layout/orgChart1"/>
    <dgm:cxn modelId="{AAE2CBC9-648A-46FF-8715-CA81A9F0CC50}" type="presParOf" srcId="{4659C0A6-24BE-4AF2-B7FB-443430F2C9C3}" destId="{D8B943DA-3DA5-4A86-A9AA-B29F23EBAF9D}" srcOrd="1" destOrd="0" presId="urn:microsoft.com/office/officeart/2005/8/layout/orgChart1"/>
    <dgm:cxn modelId="{25D6C5C7-2B8B-4171-87CD-68CFF5BE3928}" type="presParOf" srcId="{4659C0A6-24BE-4AF2-B7FB-443430F2C9C3}" destId="{DA98C25E-FA11-4D80-9F6F-2F7CF96AF622}" srcOrd="2" destOrd="0" presId="urn:microsoft.com/office/officeart/2005/8/layout/orgChart1"/>
    <dgm:cxn modelId="{632CA0B8-5D78-4C48-B350-608978D6956E}" type="presParOf" srcId="{22011DCA-211E-4BF3-9B3D-E85F30887070}" destId="{32120B64-4930-439D-B516-CB335E644B9D}" srcOrd="8" destOrd="0" presId="urn:microsoft.com/office/officeart/2005/8/layout/orgChart1"/>
    <dgm:cxn modelId="{F6F9D510-AACF-4626-8EEF-D1A2C9C247D7}" type="presParOf" srcId="{22011DCA-211E-4BF3-9B3D-E85F30887070}" destId="{6D87B9A9-BFCC-40E7-872F-8E8959609D1E}" srcOrd="9" destOrd="0" presId="urn:microsoft.com/office/officeart/2005/8/layout/orgChart1"/>
    <dgm:cxn modelId="{F2495475-02E5-4F21-A2F9-ABB2DFA9D01B}" type="presParOf" srcId="{6D87B9A9-BFCC-40E7-872F-8E8959609D1E}" destId="{AA609EA3-16ED-4AAE-8A6B-6C36B6A338B2}" srcOrd="0" destOrd="0" presId="urn:microsoft.com/office/officeart/2005/8/layout/orgChart1"/>
    <dgm:cxn modelId="{E0409A36-E026-4D6F-BBDD-B881EDB287C1}" type="presParOf" srcId="{AA609EA3-16ED-4AAE-8A6B-6C36B6A338B2}" destId="{404937E1-7DDF-49B6-A205-85CD3E4A2DEE}" srcOrd="0" destOrd="0" presId="urn:microsoft.com/office/officeart/2005/8/layout/orgChart1"/>
    <dgm:cxn modelId="{19FB02E8-28D5-4EE4-8438-2B8990AA9C91}" type="presParOf" srcId="{AA609EA3-16ED-4AAE-8A6B-6C36B6A338B2}" destId="{17BDDD51-7C0B-4ADD-9414-C9A3B370CC5E}" srcOrd="1" destOrd="0" presId="urn:microsoft.com/office/officeart/2005/8/layout/orgChart1"/>
    <dgm:cxn modelId="{CCCFDB73-8329-48EE-897C-831C634D7533}" type="presParOf" srcId="{6D87B9A9-BFCC-40E7-872F-8E8959609D1E}" destId="{E9AB9714-30E4-4B06-915D-5D4C8B8752EC}" srcOrd="1" destOrd="0" presId="urn:microsoft.com/office/officeart/2005/8/layout/orgChart1"/>
    <dgm:cxn modelId="{73BEC4BB-331B-4ED7-A2C4-053E47A7E9F2}" type="presParOf" srcId="{6D87B9A9-BFCC-40E7-872F-8E8959609D1E}" destId="{02B7E255-8EBC-4B4B-84F6-862FC043614A}" srcOrd="2" destOrd="0" presId="urn:microsoft.com/office/officeart/2005/8/layout/orgChart1"/>
    <dgm:cxn modelId="{F8BE9B49-FB17-4DB2-BBD5-2F0B23E10EB5}" type="presParOf" srcId="{22011DCA-211E-4BF3-9B3D-E85F30887070}" destId="{679FFF7F-0EFB-4299-AC7C-F55173C54045}" srcOrd="10" destOrd="0" presId="urn:microsoft.com/office/officeart/2005/8/layout/orgChart1"/>
    <dgm:cxn modelId="{0B2D9C02-4D08-4B36-BEF2-4D4929657D06}" type="presParOf" srcId="{22011DCA-211E-4BF3-9B3D-E85F30887070}" destId="{480EECE7-BE1B-46FA-890F-02A2C34278FD}" srcOrd="11" destOrd="0" presId="urn:microsoft.com/office/officeart/2005/8/layout/orgChart1"/>
    <dgm:cxn modelId="{17349896-83B0-4509-91F3-365C4A4E06B5}" type="presParOf" srcId="{480EECE7-BE1B-46FA-890F-02A2C34278FD}" destId="{02F57EA0-FA12-4DC7-8C64-ECB4DA91652D}" srcOrd="0" destOrd="0" presId="urn:microsoft.com/office/officeart/2005/8/layout/orgChart1"/>
    <dgm:cxn modelId="{D59B0BAE-EFF9-4C18-B644-57ABA2208C21}" type="presParOf" srcId="{02F57EA0-FA12-4DC7-8C64-ECB4DA91652D}" destId="{EB06C934-5973-4597-AD0E-770F187D4DEF}" srcOrd="0" destOrd="0" presId="urn:microsoft.com/office/officeart/2005/8/layout/orgChart1"/>
    <dgm:cxn modelId="{D34B423C-E0B3-4E6F-97FB-E3C03AE57491}" type="presParOf" srcId="{02F57EA0-FA12-4DC7-8C64-ECB4DA91652D}" destId="{476BF06E-7D00-4C84-A24D-0EC54714D2C6}" srcOrd="1" destOrd="0" presId="urn:microsoft.com/office/officeart/2005/8/layout/orgChart1"/>
    <dgm:cxn modelId="{DFA2B846-7D45-478B-B245-0BF19845C04B}" type="presParOf" srcId="{480EECE7-BE1B-46FA-890F-02A2C34278FD}" destId="{63FB236A-B1E4-4D65-B3F9-F968916FA6F6}" srcOrd="1" destOrd="0" presId="urn:microsoft.com/office/officeart/2005/8/layout/orgChart1"/>
    <dgm:cxn modelId="{1A575F0F-BB1A-4621-B240-25F3478F6B96}" type="presParOf" srcId="{480EECE7-BE1B-46FA-890F-02A2C34278FD}" destId="{63F881A9-FF58-4E3D-8E7B-CEE6278F1227}" srcOrd="2" destOrd="0" presId="urn:microsoft.com/office/officeart/2005/8/layout/orgChart1"/>
    <dgm:cxn modelId="{5EB20904-DA5F-47E3-9FD8-6A8F170B43A7}" type="presParOf" srcId="{DD6F460E-3A3D-4A46-8EF3-D5FFD2F041C0}" destId="{DB2B7A9B-0D3C-47BA-8933-FE056A9F9B8D}" srcOrd="2" destOrd="0" presId="urn:microsoft.com/office/officeart/2005/8/layout/orgChart1"/>
    <dgm:cxn modelId="{F5E6BF01-444E-43AD-BE90-8A990E5616F0}" type="presParOf" srcId="{DB2B7A9B-0D3C-47BA-8933-FE056A9F9B8D}" destId="{0F426918-BA12-4029-8276-F4A70DE4D66F}" srcOrd="0" destOrd="0" presId="urn:microsoft.com/office/officeart/2005/8/layout/orgChart1"/>
    <dgm:cxn modelId="{1D3EAE4A-377A-465B-8C55-D18F06860A04}" type="presParOf" srcId="{DB2B7A9B-0D3C-47BA-8933-FE056A9F9B8D}" destId="{E404FCFD-F2CC-45B9-B266-64DE21403514}" srcOrd="1" destOrd="0" presId="urn:microsoft.com/office/officeart/2005/8/layout/orgChart1"/>
    <dgm:cxn modelId="{4EF81654-55F2-43AA-8CCD-C32AA74964A0}" type="presParOf" srcId="{E404FCFD-F2CC-45B9-B266-64DE21403514}" destId="{5CDC5EE1-6913-4B9A-9A9F-D1B876FDA364}" srcOrd="0" destOrd="0" presId="urn:microsoft.com/office/officeart/2005/8/layout/orgChart1"/>
    <dgm:cxn modelId="{15DA52F8-7C29-46A6-B2A0-6315F62171A8}" type="presParOf" srcId="{5CDC5EE1-6913-4B9A-9A9F-D1B876FDA364}" destId="{39889F32-0ABA-40F3-89BF-B1E3903FBCEF}" srcOrd="0" destOrd="0" presId="urn:microsoft.com/office/officeart/2005/8/layout/orgChart1"/>
    <dgm:cxn modelId="{2931ABDB-9A33-48E3-8AEC-B30178268B6C}" type="presParOf" srcId="{5CDC5EE1-6913-4B9A-9A9F-D1B876FDA364}" destId="{46A2F1FA-DA16-43C2-957E-5428B2D256A3}" srcOrd="1" destOrd="0" presId="urn:microsoft.com/office/officeart/2005/8/layout/orgChart1"/>
    <dgm:cxn modelId="{9F500400-FD57-4103-BD1E-5749DE68EB69}" type="presParOf" srcId="{E404FCFD-F2CC-45B9-B266-64DE21403514}" destId="{C6757BC5-A1A8-4FC3-91EA-455F76012A46}" srcOrd="1" destOrd="0" presId="urn:microsoft.com/office/officeart/2005/8/layout/orgChart1"/>
    <dgm:cxn modelId="{3FE18F2C-B145-4D9B-8FEE-B89BD3E7308B}" type="presParOf" srcId="{E404FCFD-F2CC-45B9-B266-64DE21403514}" destId="{10801662-5D47-4110-8652-4D213FE6DCA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45BDFBC-4266-4F1B-AD2A-0040819C91C3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DA77B2-17F1-450E-B72A-45CD8EEAAB92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7A2E2D1A-307A-4C5D-84B0-87D4BACF6605}" type="parTrans" cxnId="{F3F6CDEF-417D-4AE7-9171-7CDE23D60A13}">
      <dgm:prSet/>
      <dgm:spPr/>
      <dgm:t>
        <a:bodyPr/>
        <a:lstStyle/>
        <a:p>
          <a:endParaRPr lang="en-US"/>
        </a:p>
      </dgm:t>
    </dgm:pt>
    <dgm:pt modelId="{D005246C-79C9-48A1-B7E9-23657B86E940}" type="sibTrans" cxnId="{F3F6CDEF-417D-4AE7-9171-7CDE23D60A13}">
      <dgm:prSet/>
      <dgm:spPr/>
      <dgm:t>
        <a:bodyPr/>
        <a:lstStyle/>
        <a:p>
          <a:endParaRPr lang="en-US"/>
        </a:p>
      </dgm:t>
    </dgm:pt>
    <dgm:pt modelId="{DA6D5CAC-CFD5-4A09-90A9-0D740C339D41}">
      <dgm:prSet phldrT="[Text]"/>
      <dgm:spPr/>
      <dgm:t>
        <a:bodyPr/>
        <a:lstStyle/>
        <a:p>
          <a:r>
            <a:rPr lang="en-US" b="1" dirty="0" smtClean="0"/>
            <a:t>Graphical</a:t>
          </a:r>
          <a:endParaRPr lang="en-US" b="1" dirty="0"/>
        </a:p>
      </dgm:t>
    </dgm:pt>
    <dgm:pt modelId="{54ED4CC6-E174-4124-AA2B-F55001815B64}" type="parTrans" cxnId="{69657731-0CDB-4059-91A6-371666420E13}">
      <dgm:prSet/>
      <dgm:spPr/>
      <dgm:t>
        <a:bodyPr/>
        <a:lstStyle/>
        <a:p>
          <a:endParaRPr lang="en-US"/>
        </a:p>
      </dgm:t>
    </dgm:pt>
    <dgm:pt modelId="{B729CD6C-8BC5-40EA-89FA-40DFF44DB362}" type="sibTrans" cxnId="{69657731-0CDB-4059-91A6-371666420E13}">
      <dgm:prSet/>
      <dgm:spPr/>
      <dgm:t>
        <a:bodyPr/>
        <a:lstStyle/>
        <a:p>
          <a:endParaRPr lang="en-US"/>
        </a:p>
      </dgm:t>
    </dgm:pt>
    <dgm:pt modelId="{857349D2-9496-4F9B-9C57-F75FE7B9686C}">
      <dgm:prSet phldrT="[Text]"/>
      <dgm:spPr/>
      <dgm:t>
        <a:bodyPr/>
        <a:lstStyle/>
        <a:p>
          <a:r>
            <a:rPr lang="en-US" b="1" dirty="0" smtClean="0"/>
            <a:t>Intuitive building</a:t>
          </a:r>
          <a:endParaRPr lang="en-US" b="1" dirty="0"/>
        </a:p>
      </dgm:t>
    </dgm:pt>
    <dgm:pt modelId="{286249EF-ED3C-4888-98E0-236A9AD82A63}" type="parTrans" cxnId="{D6AD8873-7B35-4E3B-9C93-CF834CA4D98C}">
      <dgm:prSet/>
      <dgm:spPr/>
      <dgm:t>
        <a:bodyPr/>
        <a:lstStyle/>
        <a:p>
          <a:endParaRPr lang="en-US"/>
        </a:p>
      </dgm:t>
    </dgm:pt>
    <dgm:pt modelId="{B5D4C156-7126-4906-AC6A-84F3EF0A3FBD}" type="sibTrans" cxnId="{D6AD8873-7B35-4E3B-9C93-CF834CA4D98C}">
      <dgm:prSet/>
      <dgm:spPr/>
      <dgm:t>
        <a:bodyPr/>
        <a:lstStyle/>
        <a:p>
          <a:endParaRPr lang="en-US"/>
        </a:p>
      </dgm:t>
    </dgm:pt>
    <dgm:pt modelId="{8CC48048-3BCC-40D3-80F1-886B01437551}">
      <dgm:prSet phldrT="[Text]"/>
      <dgm:spPr/>
      <dgm:t>
        <a:bodyPr/>
        <a:lstStyle/>
        <a:p>
          <a:r>
            <a:rPr lang="en-US" b="1" dirty="0" smtClean="0"/>
            <a:t>Fast programming</a:t>
          </a:r>
          <a:endParaRPr lang="en-US" b="1" dirty="0"/>
        </a:p>
      </dgm:t>
    </dgm:pt>
    <dgm:pt modelId="{EB682394-B952-45C3-B931-1F17C0B3B2EA}" type="parTrans" cxnId="{EE833640-2CB8-494A-839A-31E985AE6921}">
      <dgm:prSet/>
      <dgm:spPr/>
      <dgm:t>
        <a:bodyPr/>
        <a:lstStyle/>
        <a:p>
          <a:endParaRPr lang="en-US"/>
        </a:p>
      </dgm:t>
    </dgm:pt>
    <dgm:pt modelId="{05F8B4CA-40FE-4124-9251-A08A4797B6A7}" type="sibTrans" cxnId="{EE833640-2CB8-494A-839A-31E985AE6921}">
      <dgm:prSet/>
      <dgm:spPr/>
      <dgm:t>
        <a:bodyPr/>
        <a:lstStyle/>
        <a:p>
          <a:endParaRPr lang="en-US"/>
        </a:p>
      </dgm:t>
    </dgm:pt>
    <dgm:pt modelId="{25161A27-2BA6-488A-8447-B454C2E69B4C}">
      <dgm:prSet phldrT="[Text]"/>
      <dgm:spPr/>
      <dgm:t>
        <a:bodyPr/>
        <a:lstStyle/>
        <a:p>
          <a:r>
            <a:rPr lang="en-US" b="1" dirty="0" smtClean="0"/>
            <a:t>Robotics friendly environment</a:t>
          </a:r>
          <a:endParaRPr lang="en-US" b="1" dirty="0"/>
        </a:p>
      </dgm:t>
    </dgm:pt>
    <dgm:pt modelId="{D0CAA79F-8A0D-4B3A-8F6F-E2490939D795}" type="parTrans" cxnId="{ED5CB2B5-F2FF-4328-A095-1CB6038246EC}">
      <dgm:prSet/>
      <dgm:spPr/>
      <dgm:t>
        <a:bodyPr/>
        <a:lstStyle/>
        <a:p>
          <a:endParaRPr lang="en-US"/>
        </a:p>
      </dgm:t>
    </dgm:pt>
    <dgm:pt modelId="{36699C03-7D91-45CF-A7E3-5166151637CE}" type="sibTrans" cxnId="{ED5CB2B5-F2FF-4328-A095-1CB6038246EC}">
      <dgm:prSet/>
      <dgm:spPr/>
      <dgm:t>
        <a:bodyPr/>
        <a:lstStyle/>
        <a:p>
          <a:endParaRPr lang="en-US"/>
        </a:p>
      </dgm:t>
    </dgm:pt>
    <dgm:pt modelId="{1A2BD286-E7EB-4275-BFF6-859C032799C5}">
      <dgm:prSet phldrT="[Text]"/>
      <dgm:spPr/>
      <dgm:t>
        <a:bodyPr/>
        <a:lstStyle/>
        <a:p>
          <a:r>
            <a:rPr lang="en-US" b="1" dirty="0" smtClean="0"/>
            <a:t>Understandable by different engineers</a:t>
          </a:r>
          <a:endParaRPr lang="en-US" b="1" dirty="0"/>
        </a:p>
      </dgm:t>
    </dgm:pt>
    <dgm:pt modelId="{BB4FF20D-6B1E-4DF5-97C7-E3A5D9085EA1}" type="parTrans" cxnId="{4CCC4818-0D31-4477-93BF-50A66CCC893E}">
      <dgm:prSet/>
      <dgm:spPr/>
      <dgm:t>
        <a:bodyPr/>
        <a:lstStyle/>
        <a:p>
          <a:endParaRPr lang="en-US"/>
        </a:p>
      </dgm:t>
    </dgm:pt>
    <dgm:pt modelId="{19B55A49-BC15-4549-89D3-997B0C082C8F}" type="sibTrans" cxnId="{4CCC4818-0D31-4477-93BF-50A66CCC893E}">
      <dgm:prSet/>
      <dgm:spPr/>
      <dgm:t>
        <a:bodyPr/>
        <a:lstStyle/>
        <a:p>
          <a:endParaRPr lang="en-US"/>
        </a:p>
      </dgm:t>
    </dgm:pt>
    <dgm:pt modelId="{BC07F445-AB5F-4F52-A7BA-40577E578385}">
      <dgm:prSet phldrT="[Text]"/>
      <dgm:spPr/>
      <dgm:t>
        <a:bodyPr/>
        <a:lstStyle/>
        <a:p>
          <a:r>
            <a:rPr lang="en-US" b="1" dirty="0" smtClean="0"/>
            <a:t>Easy debugging</a:t>
          </a:r>
          <a:endParaRPr lang="en-US" b="1" dirty="0"/>
        </a:p>
      </dgm:t>
    </dgm:pt>
    <dgm:pt modelId="{613C001C-66BE-4CBC-98FA-230D4CAE2E2F}" type="parTrans" cxnId="{AF8DCBEE-2F21-4CA2-9234-84C6EDFD510D}">
      <dgm:prSet/>
      <dgm:spPr/>
      <dgm:t>
        <a:bodyPr/>
        <a:lstStyle/>
        <a:p>
          <a:endParaRPr lang="en-US"/>
        </a:p>
      </dgm:t>
    </dgm:pt>
    <dgm:pt modelId="{AC7CAFE3-56F0-4194-9064-E6C6CBB9B1B3}" type="sibTrans" cxnId="{AF8DCBEE-2F21-4CA2-9234-84C6EDFD510D}">
      <dgm:prSet/>
      <dgm:spPr/>
      <dgm:t>
        <a:bodyPr/>
        <a:lstStyle/>
        <a:p>
          <a:endParaRPr lang="en-US"/>
        </a:p>
      </dgm:t>
    </dgm:pt>
    <dgm:pt modelId="{3F57653F-F234-4ACB-BB9C-FE7AED3AD0F3}" type="pres">
      <dgm:prSet presAssocID="{E45BDFBC-4266-4F1B-AD2A-0040819C91C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75D094-A5F1-40AC-9149-F8639BD51D86}" type="pres">
      <dgm:prSet presAssocID="{2ADA77B2-17F1-450E-B72A-45CD8EEAAB92}" presName="centerShape" presStyleLbl="node0" presStyleIdx="0" presStyleCnt="1" custScaleX="112500" custScaleY="110677"/>
      <dgm:spPr/>
      <dgm:t>
        <a:bodyPr/>
        <a:lstStyle/>
        <a:p>
          <a:endParaRPr lang="en-US"/>
        </a:p>
      </dgm:t>
    </dgm:pt>
    <dgm:pt modelId="{AD273AD7-E463-429B-AB42-2065657D3F1E}" type="pres">
      <dgm:prSet presAssocID="{DA6D5CAC-CFD5-4A09-90A9-0D740C339D41}" presName="node" presStyleLbl="node1" presStyleIdx="0" presStyleCnt="6" custScaleX="120536" custScaleY="121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53208D-F9E2-4181-8E0F-EAA8CA6BD75E}" type="pres">
      <dgm:prSet presAssocID="{DA6D5CAC-CFD5-4A09-90A9-0D740C339D41}" presName="dummy" presStyleCnt="0"/>
      <dgm:spPr/>
    </dgm:pt>
    <dgm:pt modelId="{0E956057-3452-4F10-A725-2DA3C7541FED}" type="pres">
      <dgm:prSet presAssocID="{B729CD6C-8BC5-40EA-89FA-40DFF44DB362}" presName="sibTrans" presStyleLbl="sibTrans2D1" presStyleIdx="0" presStyleCnt="6"/>
      <dgm:spPr/>
      <dgm:t>
        <a:bodyPr/>
        <a:lstStyle/>
        <a:p>
          <a:endParaRPr lang="en-US"/>
        </a:p>
      </dgm:t>
    </dgm:pt>
    <dgm:pt modelId="{FE3CA08B-E7FB-43C4-8928-A381A9C5BAC2}" type="pres">
      <dgm:prSet presAssocID="{857349D2-9496-4F9B-9C57-F75FE7B9686C}" presName="node" presStyleLbl="node1" presStyleIdx="1" presStyleCnt="6" custScaleX="120536" custScaleY="121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31AFC6-EBC0-4B6D-BCFB-2BB5322C8012}" type="pres">
      <dgm:prSet presAssocID="{857349D2-9496-4F9B-9C57-F75FE7B9686C}" presName="dummy" presStyleCnt="0"/>
      <dgm:spPr/>
    </dgm:pt>
    <dgm:pt modelId="{8B7ECD22-BC3A-4493-A38F-EC91CA188A37}" type="pres">
      <dgm:prSet presAssocID="{B5D4C156-7126-4906-AC6A-84F3EF0A3FBD}" presName="sibTrans" presStyleLbl="sibTrans2D1" presStyleIdx="1" presStyleCnt="6"/>
      <dgm:spPr/>
      <dgm:t>
        <a:bodyPr/>
        <a:lstStyle/>
        <a:p>
          <a:endParaRPr lang="en-US"/>
        </a:p>
      </dgm:t>
    </dgm:pt>
    <dgm:pt modelId="{1E82DB42-D78F-493B-975B-9875A94ED1FD}" type="pres">
      <dgm:prSet presAssocID="{8CC48048-3BCC-40D3-80F1-886B01437551}" presName="node" presStyleLbl="node1" presStyleIdx="2" presStyleCnt="6" custScaleX="120536" custScaleY="121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C6C15E-1F61-463B-88BB-D0B1959E0438}" type="pres">
      <dgm:prSet presAssocID="{8CC48048-3BCC-40D3-80F1-886B01437551}" presName="dummy" presStyleCnt="0"/>
      <dgm:spPr/>
    </dgm:pt>
    <dgm:pt modelId="{9CCE5E5F-636D-4A14-9756-A2913A3AE415}" type="pres">
      <dgm:prSet presAssocID="{05F8B4CA-40FE-4124-9251-A08A4797B6A7}" presName="sibTrans" presStyleLbl="sibTrans2D1" presStyleIdx="2" presStyleCnt="6"/>
      <dgm:spPr/>
      <dgm:t>
        <a:bodyPr/>
        <a:lstStyle/>
        <a:p>
          <a:endParaRPr lang="en-US"/>
        </a:p>
      </dgm:t>
    </dgm:pt>
    <dgm:pt modelId="{D6B51652-D6CF-4506-A9D2-507F192DCA27}" type="pres">
      <dgm:prSet presAssocID="{BC07F445-AB5F-4F52-A7BA-40577E578385}" presName="node" presStyleLbl="node1" presStyleIdx="3" presStyleCnt="6" custScaleX="114670" custScaleY="1224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E92768-069F-4F5F-9B46-321EEDBDB89B}" type="pres">
      <dgm:prSet presAssocID="{BC07F445-AB5F-4F52-A7BA-40577E578385}" presName="dummy" presStyleCnt="0"/>
      <dgm:spPr/>
    </dgm:pt>
    <dgm:pt modelId="{AE5998D5-A604-43FA-A99F-1056EEA519E3}" type="pres">
      <dgm:prSet presAssocID="{AC7CAFE3-56F0-4194-9064-E6C6CBB9B1B3}" presName="sibTrans" presStyleLbl="sibTrans2D1" presStyleIdx="3" presStyleCnt="6"/>
      <dgm:spPr/>
      <dgm:t>
        <a:bodyPr/>
        <a:lstStyle/>
        <a:p>
          <a:endParaRPr lang="en-US"/>
        </a:p>
      </dgm:t>
    </dgm:pt>
    <dgm:pt modelId="{5F757E12-12DA-4C0D-AC31-BAF34BD05DA4}" type="pres">
      <dgm:prSet presAssocID="{25161A27-2BA6-488A-8447-B454C2E69B4C}" presName="node" presStyleLbl="node1" presStyleIdx="4" presStyleCnt="6" custScaleX="120536" custScaleY="121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F94C1F-DDDF-4E72-87DD-FEB341655143}" type="pres">
      <dgm:prSet presAssocID="{25161A27-2BA6-488A-8447-B454C2E69B4C}" presName="dummy" presStyleCnt="0"/>
      <dgm:spPr/>
    </dgm:pt>
    <dgm:pt modelId="{1D562580-37DF-4D3A-B56B-8EC2945276B9}" type="pres">
      <dgm:prSet presAssocID="{36699C03-7D91-45CF-A7E3-5166151637CE}" presName="sibTrans" presStyleLbl="sibTrans2D1" presStyleIdx="4" presStyleCnt="6"/>
      <dgm:spPr/>
      <dgm:t>
        <a:bodyPr/>
        <a:lstStyle/>
        <a:p>
          <a:endParaRPr lang="en-US"/>
        </a:p>
      </dgm:t>
    </dgm:pt>
    <dgm:pt modelId="{225EF197-1DA2-4176-8264-279A5D678826}" type="pres">
      <dgm:prSet presAssocID="{1A2BD286-E7EB-4275-BFF6-859C032799C5}" presName="node" presStyleLbl="node1" presStyleIdx="5" presStyleCnt="6" custScaleX="116315" custScaleY="1224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90FE9-48DF-4EC1-BFA6-14724698951C}" type="pres">
      <dgm:prSet presAssocID="{1A2BD286-E7EB-4275-BFF6-859C032799C5}" presName="dummy" presStyleCnt="0"/>
      <dgm:spPr/>
    </dgm:pt>
    <dgm:pt modelId="{D24771D1-AD21-4655-B32E-B37E893512A6}" type="pres">
      <dgm:prSet presAssocID="{19B55A49-BC15-4549-89D3-997B0C082C8F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EA170E84-5104-4F2D-AB6D-04B40C53B59E}" type="presOf" srcId="{B5D4C156-7126-4906-AC6A-84F3EF0A3FBD}" destId="{8B7ECD22-BC3A-4493-A38F-EC91CA188A37}" srcOrd="0" destOrd="0" presId="urn:microsoft.com/office/officeart/2005/8/layout/radial6"/>
    <dgm:cxn modelId="{4CCC4818-0D31-4477-93BF-50A66CCC893E}" srcId="{2ADA77B2-17F1-450E-B72A-45CD8EEAAB92}" destId="{1A2BD286-E7EB-4275-BFF6-859C032799C5}" srcOrd="5" destOrd="0" parTransId="{BB4FF20D-6B1E-4DF5-97C7-E3A5D9085EA1}" sibTransId="{19B55A49-BC15-4549-89D3-997B0C082C8F}"/>
    <dgm:cxn modelId="{3DE5A7A8-7333-4B4E-BDC0-3F4C7E415449}" type="presOf" srcId="{1A2BD286-E7EB-4275-BFF6-859C032799C5}" destId="{225EF197-1DA2-4176-8264-279A5D678826}" srcOrd="0" destOrd="0" presId="urn:microsoft.com/office/officeart/2005/8/layout/radial6"/>
    <dgm:cxn modelId="{BA4EF01D-0374-4498-8EAB-E77B1F37F099}" type="presOf" srcId="{8CC48048-3BCC-40D3-80F1-886B01437551}" destId="{1E82DB42-D78F-493B-975B-9875A94ED1FD}" srcOrd="0" destOrd="0" presId="urn:microsoft.com/office/officeart/2005/8/layout/radial6"/>
    <dgm:cxn modelId="{F342E0CB-6FF0-4631-BA96-AE123C35199B}" type="presOf" srcId="{2ADA77B2-17F1-450E-B72A-45CD8EEAAB92}" destId="{0E75D094-A5F1-40AC-9149-F8639BD51D86}" srcOrd="0" destOrd="0" presId="urn:microsoft.com/office/officeart/2005/8/layout/radial6"/>
    <dgm:cxn modelId="{352D35E8-C8C9-471B-AE26-74D828812F68}" type="presOf" srcId="{25161A27-2BA6-488A-8447-B454C2E69B4C}" destId="{5F757E12-12DA-4C0D-AC31-BAF34BD05DA4}" srcOrd="0" destOrd="0" presId="urn:microsoft.com/office/officeart/2005/8/layout/radial6"/>
    <dgm:cxn modelId="{4507BB07-EDBA-454E-93EA-CDC755C4458F}" type="presOf" srcId="{BC07F445-AB5F-4F52-A7BA-40577E578385}" destId="{D6B51652-D6CF-4506-A9D2-507F192DCA27}" srcOrd="0" destOrd="0" presId="urn:microsoft.com/office/officeart/2005/8/layout/radial6"/>
    <dgm:cxn modelId="{E8FB9150-6A90-4D65-90F1-E8BBB808F9FB}" type="presOf" srcId="{AC7CAFE3-56F0-4194-9064-E6C6CBB9B1B3}" destId="{AE5998D5-A604-43FA-A99F-1056EEA519E3}" srcOrd="0" destOrd="0" presId="urn:microsoft.com/office/officeart/2005/8/layout/radial6"/>
    <dgm:cxn modelId="{DB43AD53-B814-4790-BA94-1E0E8AFB1710}" type="presOf" srcId="{B729CD6C-8BC5-40EA-89FA-40DFF44DB362}" destId="{0E956057-3452-4F10-A725-2DA3C7541FED}" srcOrd="0" destOrd="0" presId="urn:microsoft.com/office/officeart/2005/8/layout/radial6"/>
    <dgm:cxn modelId="{ED5CB2B5-F2FF-4328-A095-1CB6038246EC}" srcId="{2ADA77B2-17F1-450E-B72A-45CD8EEAAB92}" destId="{25161A27-2BA6-488A-8447-B454C2E69B4C}" srcOrd="4" destOrd="0" parTransId="{D0CAA79F-8A0D-4B3A-8F6F-E2490939D795}" sibTransId="{36699C03-7D91-45CF-A7E3-5166151637CE}"/>
    <dgm:cxn modelId="{69657731-0CDB-4059-91A6-371666420E13}" srcId="{2ADA77B2-17F1-450E-B72A-45CD8EEAAB92}" destId="{DA6D5CAC-CFD5-4A09-90A9-0D740C339D41}" srcOrd="0" destOrd="0" parTransId="{54ED4CC6-E174-4124-AA2B-F55001815B64}" sibTransId="{B729CD6C-8BC5-40EA-89FA-40DFF44DB362}"/>
    <dgm:cxn modelId="{01BCE959-16D6-4426-BBFA-7CABA4D01DF6}" type="presOf" srcId="{E45BDFBC-4266-4F1B-AD2A-0040819C91C3}" destId="{3F57653F-F234-4ACB-BB9C-FE7AED3AD0F3}" srcOrd="0" destOrd="0" presId="urn:microsoft.com/office/officeart/2005/8/layout/radial6"/>
    <dgm:cxn modelId="{D6AD8873-7B35-4E3B-9C93-CF834CA4D98C}" srcId="{2ADA77B2-17F1-450E-B72A-45CD8EEAAB92}" destId="{857349D2-9496-4F9B-9C57-F75FE7B9686C}" srcOrd="1" destOrd="0" parTransId="{286249EF-ED3C-4888-98E0-236A9AD82A63}" sibTransId="{B5D4C156-7126-4906-AC6A-84F3EF0A3FBD}"/>
    <dgm:cxn modelId="{AF8DCBEE-2F21-4CA2-9234-84C6EDFD510D}" srcId="{2ADA77B2-17F1-450E-B72A-45CD8EEAAB92}" destId="{BC07F445-AB5F-4F52-A7BA-40577E578385}" srcOrd="3" destOrd="0" parTransId="{613C001C-66BE-4CBC-98FA-230D4CAE2E2F}" sibTransId="{AC7CAFE3-56F0-4194-9064-E6C6CBB9B1B3}"/>
    <dgm:cxn modelId="{F3F6CDEF-417D-4AE7-9171-7CDE23D60A13}" srcId="{E45BDFBC-4266-4F1B-AD2A-0040819C91C3}" destId="{2ADA77B2-17F1-450E-B72A-45CD8EEAAB92}" srcOrd="0" destOrd="0" parTransId="{7A2E2D1A-307A-4C5D-84B0-87D4BACF6605}" sibTransId="{D005246C-79C9-48A1-B7E9-23657B86E940}"/>
    <dgm:cxn modelId="{93D5DE70-2654-42CD-813B-08E72DBFC58C}" type="presOf" srcId="{DA6D5CAC-CFD5-4A09-90A9-0D740C339D41}" destId="{AD273AD7-E463-429B-AB42-2065657D3F1E}" srcOrd="0" destOrd="0" presId="urn:microsoft.com/office/officeart/2005/8/layout/radial6"/>
    <dgm:cxn modelId="{B29545B5-382A-40F8-B998-48F380DA323C}" type="presOf" srcId="{05F8B4CA-40FE-4124-9251-A08A4797B6A7}" destId="{9CCE5E5F-636D-4A14-9756-A2913A3AE415}" srcOrd="0" destOrd="0" presId="urn:microsoft.com/office/officeart/2005/8/layout/radial6"/>
    <dgm:cxn modelId="{A5E2D467-3DB5-4C26-BB30-BAA1B376D3AE}" type="presOf" srcId="{857349D2-9496-4F9B-9C57-F75FE7B9686C}" destId="{FE3CA08B-E7FB-43C4-8928-A381A9C5BAC2}" srcOrd="0" destOrd="0" presId="urn:microsoft.com/office/officeart/2005/8/layout/radial6"/>
    <dgm:cxn modelId="{EE833640-2CB8-494A-839A-31E985AE6921}" srcId="{2ADA77B2-17F1-450E-B72A-45CD8EEAAB92}" destId="{8CC48048-3BCC-40D3-80F1-886B01437551}" srcOrd="2" destOrd="0" parTransId="{EB682394-B952-45C3-B931-1F17C0B3B2EA}" sibTransId="{05F8B4CA-40FE-4124-9251-A08A4797B6A7}"/>
    <dgm:cxn modelId="{60A63BAF-E314-4470-89D0-D61EC7C9450E}" type="presOf" srcId="{36699C03-7D91-45CF-A7E3-5166151637CE}" destId="{1D562580-37DF-4D3A-B56B-8EC2945276B9}" srcOrd="0" destOrd="0" presId="urn:microsoft.com/office/officeart/2005/8/layout/radial6"/>
    <dgm:cxn modelId="{1E6BF223-DD53-4B08-A6C7-9D8EC465DF6F}" type="presOf" srcId="{19B55A49-BC15-4549-89D3-997B0C082C8F}" destId="{D24771D1-AD21-4655-B32E-B37E893512A6}" srcOrd="0" destOrd="0" presId="urn:microsoft.com/office/officeart/2005/8/layout/radial6"/>
    <dgm:cxn modelId="{B5DDEF0B-7685-4A24-B20F-7C9D79B0FBFE}" type="presParOf" srcId="{3F57653F-F234-4ACB-BB9C-FE7AED3AD0F3}" destId="{0E75D094-A5F1-40AC-9149-F8639BD51D86}" srcOrd="0" destOrd="0" presId="urn:microsoft.com/office/officeart/2005/8/layout/radial6"/>
    <dgm:cxn modelId="{D36D7EE3-52CA-482A-966B-A7C45E819E9C}" type="presParOf" srcId="{3F57653F-F234-4ACB-BB9C-FE7AED3AD0F3}" destId="{AD273AD7-E463-429B-AB42-2065657D3F1E}" srcOrd="1" destOrd="0" presId="urn:microsoft.com/office/officeart/2005/8/layout/radial6"/>
    <dgm:cxn modelId="{CF3CCCDF-40CE-4DA1-A0C5-1943E7C15AB7}" type="presParOf" srcId="{3F57653F-F234-4ACB-BB9C-FE7AED3AD0F3}" destId="{3353208D-F9E2-4181-8E0F-EAA8CA6BD75E}" srcOrd="2" destOrd="0" presId="urn:microsoft.com/office/officeart/2005/8/layout/radial6"/>
    <dgm:cxn modelId="{8F344E8A-1F82-42BD-83E4-5F1088F4BC94}" type="presParOf" srcId="{3F57653F-F234-4ACB-BB9C-FE7AED3AD0F3}" destId="{0E956057-3452-4F10-A725-2DA3C7541FED}" srcOrd="3" destOrd="0" presId="urn:microsoft.com/office/officeart/2005/8/layout/radial6"/>
    <dgm:cxn modelId="{7DE02BC0-6BAD-498D-93EB-D7E4B8271DAD}" type="presParOf" srcId="{3F57653F-F234-4ACB-BB9C-FE7AED3AD0F3}" destId="{FE3CA08B-E7FB-43C4-8928-A381A9C5BAC2}" srcOrd="4" destOrd="0" presId="urn:microsoft.com/office/officeart/2005/8/layout/radial6"/>
    <dgm:cxn modelId="{19DE5DA6-1A7F-42D4-AED0-89B48C48D5FD}" type="presParOf" srcId="{3F57653F-F234-4ACB-BB9C-FE7AED3AD0F3}" destId="{8831AFC6-EBC0-4B6D-BCFB-2BB5322C8012}" srcOrd="5" destOrd="0" presId="urn:microsoft.com/office/officeart/2005/8/layout/radial6"/>
    <dgm:cxn modelId="{769C72EA-216C-4D44-BBE6-4DB8191603F5}" type="presParOf" srcId="{3F57653F-F234-4ACB-BB9C-FE7AED3AD0F3}" destId="{8B7ECD22-BC3A-4493-A38F-EC91CA188A37}" srcOrd="6" destOrd="0" presId="urn:microsoft.com/office/officeart/2005/8/layout/radial6"/>
    <dgm:cxn modelId="{5D88B452-2C34-454B-8D22-D1839D247BF3}" type="presParOf" srcId="{3F57653F-F234-4ACB-BB9C-FE7AED3AD0F3}" destId="{1E82DB42-D78F-493B-975B-9875A94ED1FD}" srcOrd="7" destOrd="0" presId="urn:microsoft.com/office/officeart/2005/8/layout/radial6"/>
    <dgm:cxn modelId="{046C8589-A991-44BB-9015-75E2926AD280}" type="presParOf" srcId="{3F57653F-F234-4ACB-BB9C-FE7AED3AD0F3}" destId="{F2C6C15E-1F61-463B-88BB-D0B1959E0438}" srcOrd="8" destOrd="0" presId="urn:microsoft.com/office/officeart/2005/8/layout/radial6"/>
    <dgm:cxn modelId="{F4D92C29-BF73-4C0D-91DE-587D29B7803F}" type="presParOf" srcId="{3F57653F-F234-4ACB-BB9C-FE7AED3AD0F3}" destId="{9CCE5E5F-636D-4A14-9756-A2913A3AE415}" srcOrd="9" destOrd="0" presId="urn:microsoft.com/office/officeart/2005/8/layout/radial6"/>
    <dgm:cxn modelId="{BA84D275-C095-4C9B-B35A-0A9A76F862C9}" type="presParOf" srcId="{3F57653F-F234-4ACB-BB9C-FE7AED3AD0F3}" destId="{D6B51652-D6CF-4506-A9D2-507F192DCA27}" srcOrd="10" destOrd="0" presId="urn:microsoft.com/office/officeart/2005/8/layout/radial6"/>
    <dgm:cxn modelId="{7FC69415-D482-4B8C-9734-B6D4614761A2}" type="presParOf" srcId="{3F57653F-F234-4ACB-BB9C-FE7AED3AD0F3}" destId="{21E92768-069F-4F5F-9B46-321EEDBDB89B}" srcOrd="11" destOrd="0" presId="urn:microsoft.com/office/officeart/2005/8/layout/radial6"/>
    <dgm:cxn modelId="{E44DD16B-39AD-4B39-8585-DC2A9494B9CC}" type="presParOf" srcId="{3F57653F-F234-4ACB-BB9C-FE7AED3AD0F3}" destId="{AE5998D5-A604-43FA-A99F-1056EEA519E3}" srcOrd="12" destOrd="0" presId="urn:microsoft.com/office/officeart/2005/8/layout/radial6"/>
    <dgm:cxn modelId="{5862DA05-C8DE-4CB7-BF47-45D5A4AEF104}" type="presParOf" srcId="{3F57653F-F234-4ACB-BB9C-FE7AED3AD0F3}" destId="{5F757E12-12DA-4C0D-AC31-BAF34BD05DA4}" srcOrd="13" destOrd="0" presId="urn:microsoft.com/office/officeart/2005/8/layout/radial6"/>
    <dgm:cxn modelId="{BED1B697-B258-404E-A158-A7B9CFE8D94C}" type="presParOf" srcId="{3F57653F-F234-4ACB-BB9C-FE7AED3AD0F3}" destId="{EBF94C1F-DDDF-4E72-87DD-FEB341655143}" srcOrd="14" destOrd="0" presId="urn:microsoft.com/office/officeart/2005/8/layout/radial6"/>
    <dgm:cxn modelId="{A587267A-1445-4594-B0AB-06011D7C6554}" type="presParOf" srcId="{3F57653F-F234-4ACB-BB9C-FE7AED3AD0F3}" destId="{1D562580-37DF-4D3A-B56B-8EC2945276B9}" srcOrd="15" destOrd="0" presId="urn:microsoft.com/office/officeart/2005/8/layout/radial6"/>
    <dgm:cxn modelId="{04CADA50-4B4A-4154-81CC-9009708AE988}" type="presParOf" srcId="{3F57653F-F234-4ACB-BB9C-FE7AED3AD0F3}" destId="{225EF197-1DA2-4176-8264-279A5D678826}" srcOrd="16" destOrd="0" presId="urn:microsoft.com/office/officeart/2005/8/layout/radial6"/>
    <dgm:cxn modelId="{9A673D4B-D754-4E87-9258-47829585E1DA}" type="presParOf" srcId="{3F57653F-F234-4ACB-BB9C-FE7AED3AD0F3}" destId="{3BF90FE9-48DF-4EC1-BFA6-14724698951C}" srcOrd="17" destOrd="0" presId="urn:microsoft.com/office/officeart/2005/8/layout/radial6"/>
    <dgm:cxn modelId="{8E538FE4-A087-421D-89DF-E9311F29C94B}" type="presParOf" srcId="{3F57653F-F234-4ACB-BB9C-FE7AED3AD0F3}" destId="{D24771D1-AD21-4655-B32E-B37E893512A6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6E519D0-7A21-4860-BF48-C742E9543A7A}" type="doc">
      <dgm:prSet loTypeId="urn:microsoft.com/office/officeart/2005/8/layout/process2" loCatId="process" qsTypeId="urn:microsoft.com/office/officeart/2005/8/quickstyle/simple1" qsCatId="simple" csTypeId="urn:microsoft.com/office/officeart/2005/8/colors/accent1_5" csCatId="accent1" phldr="1"/>
      <dgm:spPr/>
    </dgm:pt>
    <dgm:pt modelId="{D6486764-AB15-4E62-B4AF-AE35683D5429}">
      <dgm:prSet phldrT="[Text]"/>
      <dgm:spPr/>
      <dgm:t>
        <a:bodyPr/>
        <a:lstStyle/>
        <a:p>
          <a:r>
            <a:rPr lang="en-US" dirty="0" smtClean="0"/>
            <a:t>Start sense loop</a:t>
          </a:r>
          <a:endParaRPr lang="en-US" dirty="0"/>
        </a:p>
      </dgm:t>
    </dgm:pt>
    <dgm:pt modelId="{66D185F5-395E-4676-9DDA-6BFF2ED01394}" type="parTrans" cxnId="{688D1B2F-719E-4040-B443-F37A6AFA767B}">
      <dgm:prSet/>
      <dgm:spPr/>
      <dgm:t>
        <a:bodyPr/>
        <a:lstStyle/>
        <a:p>
          <a:endParaRPr lang="en-US"/>
        </a:p>
      </dgm:t>
    </dgm:pt>
    <dgm:pt modelId="{1DE88BA4-294C-43DE-8C6A-ADBCC337899A}" type="sibTrans" cxnId="{688D1B2F-719E-4040-B443-F37A6AFA767B}">
      <dgm:prSet/>
      <dgm:spPr/>
      <dgm:t>
        <a:bodyPr/>
        <a:lstStyle/>
        <a:p>
          <a:endParaRPr lang="en-US"/>
        </a:p>
      </dgm:t>
    </dgm:pt>
    <dgm:pt modelId="{8BE88DF2-B3C8-40D6-AA05-116CD0597E55}">
      <dgm:prSet phldrT="[Text]"/>
      <dgm:spPr/>
      <dgm:t>
        <a:bodyPr/>
        <a:lstStyle/>
        <a:p>
          <a:r>
            <a:rPr lang="en-US" dirty="0" smtClean="0"/>
            <a:t>Start think loop</a:t>
          </a:r>
          <a:endParaRPr lang="en-US" dirty="0"/>
        </a:p>
      </dgm:t>
    </dgm:pt>
    <dgm:pt modelId="{983A7E6E-4B3B-4496-990B-2BD5D4951C45}" type="parTrans" cxnId="{D0DBF136-C447-44B1-8E81-41F55A6DEDE1}">
      <dgm:prSet/>
      <dgm:spPr/>
      <dgm:t>
        <a:bodyPr/>
        <a:lstStyle/>
        <a:p>
          <a:endParaRPr lang="en-US"/>
        </a:p>
      </dgm:t>
    </dgm:pt>
    <dgm:pt modelId="{62489550-6E02-4A34-9841-A939AFB801E6}" type="sibTrans" cxnId="{D0DBF136-C447-44B1-8E81-41F55A6DEDE1}">
      <dgm:prSet/>
      <dgm:spPr/>
      <dgm:t>
        <a:bodyPr/>
        <a:lstStyle/>
        <a:p>
          <a:endParaRPr lang="en-US"/>
        </a:p>
      </dgm:t>
    </dgm:pt>
    <dgm:pt modelId="{FDC9E699-16A6-49F5-9FB7-CF8DC29839D7}">
      <dgm:prSet phldrT="[Text]"/>
      <dgm:spPr/>
      <dgm:t>
        <a:bodyPr/>
        <a:lstStyle/>
        <a:p>
          <a:r>
            <a:rPr lang="en-US" dirty="0" smtClean="0"/>
            <a:t>Start act loop</a:t>
          </a:r>
          <a:endParaRPr lang="en-US" dirty="0"/>
        </a:p>
      </dgm:t>
    </dgm:pt>
    <dgm:pt modelId="{9E1883C1-0786-45D0-9946-47D2867FAE24}" type="parTrans" cxnId="{8B4167E3-A728-46AD-8581-27437B21011F}">
      <dgm:prSet/>
      <dgm:spPr/>
      <dgm:t>
        <a:bodyPr/>
        <a:lstStyle/>
        <a:p>
          <a:endParaRPr lang="en-US"/>
        </a:p>
      </dgm:t>
    </dgm:pt>
    <dgm:pt modelId="{F9BA1694-F777-428E-8A0C-5EE2A3E38621}" type="sibTrans" cxnId="{8B4167E3-A728-46AD-8581-27437B21011F}">
      <dgm:prSet/>
      <dgm:spPr/>
      <dgm:t>
        <a:bodyPr/>
        <a:lstStyle/>
        <a:p>
          <a:endParaRPr lang="en-US"/>
        </a:p>
      </dgm:t>
    </dgm:pt>
    <dgm:pt modelId="{E7E9BFCD-4C0F-4A54-8DF3-FF30DC011ACF}">
      <dgm:prSet phldrT="[Text]"/>
      <dgm:spPr/>
      <dgm:t>
        <a:bodyPr/>
        <a:lstStyle/>
        <a:p>
          <a:r>
            <a:rPr lang="en-US" dirty="0" smtClean="0"/>
            <a:t>Stop sense loop</a:t>
          </a:r>
          <a:endParaRPr lang="en-US" dirty="0"/>
        </a:p>
      </dgm:t>
    </dgm:pt>
    <dgm:pt modelId="{BF753337-D91D-4353-813F-2BC90CE30DED}" type="parTrans" cxnId="{F8899C86-539A-4CBD-AB56-CB670EE70549}">
      <dgm:prSet/>
      <dgm:spPr/>
      <dgm:t>
        <a:bodyPr/>
        <a:lstStyle/>
        <a:p>
          <a:endParaRPr lang="en-US"/>
        </a:p>
      </dgm:t>
    </dgm:pt>
    <dgm:pt modelId="{09BE0E1D-45F7-4AD7-97FA-2D9DBAFC6702}" type="sibTrans" cxnId="{F8899C86-539A-4CBD-AB56-CB670EE70549}">
      <dgm:prSet/>
      <dgm:spPr/>
      <dgm:t>
        <a:bodyPr/>
        <a:lstStyle/>
        <a:p>
          <a:endParaRPr lang="en-US"/>
        </a:p>
      </dgm:t>
    </dgm:pt>
    <dgm:pt modelId="{8700BA6C-D137-40AE-8956-7F6C6BA2CDFD}">
      <dgm:prSet phldrT="[Text]"/>
      <dgm:spPr/>
      <dgm:t>
        <a:bodyPr/>
        <a:lstStyle/>
        <a:p>
          <a:r>
            <a:rPr lang="en-US" dirty="0" smtClean="0"/>
            <a:t>Handle events </a:t>
          </a:r>
        </a:p>
        <a:p>
          <a:r>
            <a:rPr lang="en-US" dirty="0" smtClean="0"/>
            <a:t>and visualize inputs</a:t>
          </a:r>
          <a:endParaRPr lang="en-US" dirty="0"/>
        </a:p>
      </dgm:t>
    </dgm:pt>
    <dgm:pt modelId="{45CC35E8-A953-47A6-8C18-B68F3E6AE9D2}" type="parTrans" cxnId="{8048B044-2F3F-42BE-8303-DD33679CD3E8}">
      <dgm:prSet/>
      <dgm:spPr/>
      <dgm:t>
        <a:bodyPr/>
        <a:lstStyle/>
        <a:p>
          <a:endParaRPr lang="en-US"/>
        </a:p>
      </dgm:t>
    </dgm:pt>
    <dgm:pt modelId="{6D9A33A4-C746-4D20-A2C3-A2E922A2BB9C}" type="sibTrans" cxnId="{8048B044-2F3F-42BE-8303-DD33679CD3E8}">
      <dgm:prSet/>
      <dgm:spPr/>
      <dgm:t>
        <a:bodyPr/>
        <a:lstStyle/>
        <a:p>
          <a:endParaRPr lang="en-US"/>
        </a:p>
      </dgm:t>
    </dgm:pt>
    <dgm:pt modelId="{75A43BAB-09A5-40B0-AAAA-29BD820A2BEF}">
      <dgm:prSet phldrT="[Text]"/>
      <dgm:spPr/>
      <dgm:t>
        <a:bodyPr/>
        <a:lstStyle/>
        <a:p>
          <a:r>
            <a:rPr lang="en-US" dirty="0" smtClean="0"/>
            <a:t>Stop act loop</a:t>
          </a:r>
          <a:endParaRPr lang="en-US" dirty="0"/>
        </a:p>
      </dgm:t>
    </dgm:pt>
    <dgm:pt modelId="{28E94299-82BD-46F6-B36E-9FD7FE0A4AD7}" type="parTrans" cxnId="{E0AD18DA-FAF2-4772-A636-58461FE263E6}">
      <dgm:prSet/>
      <dgm:spPr/>
      <dgm:t>
        <a:bodyPr/>
        <a:lstStyle/>
        <a:p>
          <a:endParaRPr lang="en-US"/>
        </a:p>
      </dgm:t>
    </dgm:pt>
    <dgm:pt modelId="{6B8E0127-56F1-4847-8D12-355A96318BF5}" type="sibTrans" cxnId="{E0AD18DA-FAF2-4772-A636-58461FE263E6}">
      <dgm:prSet/>
      <dgm:spPr/>
      <dgm:t>
        <a:bodyPr/>
        <a:lstStyle/>
        <a:p>
          <a:endParaRPr lang="en-US"/>
        </a:p>
      </dgm:t>
    </dgm:pt>
    <dgm:pt modelId="{06F40315-B778-4D74-A2FC-589374451419}">
      <dgm:prSet phldrT="[Text]"/>
      <dgm:spPr/>
      <dgm:t>
        <a:bodyPr/>
        <a:lstStyle/>
        <a:p>
          <a:r>
            <a:rPr lang="en-US" dirty="0" smtClean="0"/>
            <a:t>Stop think loop</a:t>
          </a:r>
          <a:endParaRPr lang="en-US" dirty="0"/>
        </a:p>
      </dgm:t>
    </dgm:pt>
    <dgm:pt modelId="{E1988B44-B957-4D33-B9C9-B0145DDA5F06}" type="parTrans" cxnId="{D0424C25-5F71-4FAA-A56F-3026B610B929}">
      <dgm:prSet/>
      <dgm:spPr/>
      <dgm:t>
        <a:bodyPr/>
        <a:lstStyle/>
        <a:p>
          <a:endParaRPr lang="en-US"/>
        </a:p>
      </dgm:t>
    </dgm:pt>
    <dgm:pt modelId="{362B1602-7DD3-444D-AA7C-1CC33760C0A3}" type="sibTrans" cxnId="{D0424C25-5F71-4FAA-A56F-3026B610B929}">
      <dgm:prSet/>
      <dgm:spPr/>
      <dgm:t>
        <a:bodyPr/>
        <a:lstStyle/>
        <a:p>
          <a:endParaRPr lang="en-US"/>
        </a:p>
      </dgm:t>
    </dgm:pt>
    <dgm:pt modelId="{D99B91C3-7892-4A4F-9808-C6AEBD2E2CBE}" type="pres">
      <dgm:prSet presAssocID="{46E519D0-7A21-4860-BF48-C742E9543A7A}" presName="linearFlow" presStyleCnt="0">
        <dgm:presLayoutVars>
          <dgm:resizeHandles val="exact"/>
        </dgm:presLayoutVars>
      </dgm:prSet>
      <dgm:spPr/>
    </dgm:pt>
    <dgm:pt modelId="{DC3B5DB7-0FC3-4254-BCE7-5A1F109B8500}" type="pres">
      <dgm:prSet presAssocID="{D6486764-AB15-4E62-B4AF-AE35683D5429}" presName="node" presStyleLbl="node1" presStyleIdx="0" presStyleCnt="7" custScaleX="2658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F26B2D-3EF7-40EF-97F1-DD0AC2C68C58}" type="pres">
      <dgm:prSet presAssocID="{1DE88BA4-294C-43DE-8C6A-ADBCC337899A}" presName="sibTrans" presStyleLbl="sibTrans2D1" presStyleIdx="0" presStyleCnt="6"/>
      <dgm:spPr/>
      <dgm:t>
        <a:bodyPr/>
        <a:lstStyle/>
        <a:p>
          <a:endParaRPr lang="en-US"/>
        </a:p>
      </dgm:t>
    </dgm:pt>
    <dgm:pt modelId="{6F332AE7-0C88-4D04-8260-6134B61AA0F5}" type="pres">
      <dgm:prSet presAssocID="{1DE88BA4-294C-43DE-8C6A-ADBCC337899A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1772A028-4D24-4F10-99E7-ED0D2E144784}" type="pres">
      <dgm:prSet presAssocID="{8BE88DF2-B3C8-40D6-AA05-116CD0597E55}" presName="node" presStyleLbl="node1" presStyleIdx="1" presStyleCnt="7" custScaleX="2658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E1BA33-67FE-49D4-936F-7AFB9227E513}" type="pres">
      <dgm:prSet presAssocID="{62489550-6E02-4A34-9841-A939AFB801E6}" presName="sibTrans" presStyleLbl="sibTrans2D1" presStyleIdx="1" presStyleCnt="6"/>
      <dgm:spPr/>
      <dgm:t>
        <a:bodyPr/>
        <a:lstStyle/>
        <a:p>
          <a:endParaRPr lang="en-US"/>
        </a:p>
      </dgm:t>
    </dgm:pt>
    <dgm:pt modelId="{27F658F9-2DFA-4B99-AC69-F6F72B34D425}" type="pres">
      <dgm:prSet presAssocID="{62489550-6E02-4A34-9841-A939AFB801E6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DEA5E354-C347-45CF-9C25-1515E7B54A9E}" type="pres">
      <dgm:prSet presAssocID="{FDC9E699-16A6-49F5-9FB7-CF8DC29839D7}" presName="node" presStyleLbl="node1" presStyleIdx="2" presStyleCnt="7" custScaleX="2658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550CAD-5114-4C4E-AC51-336A060FB067}" type="pres">
      <dgm:prSet presAssocID="{F9BA1694-F777-428E-8A0C-5EE2A3E38621}" presName="sibTrans" presStyleLbl="sibTrans2D1" presStyleIdx="2" presStyleCnt="6"/>
      <dgm:spPr/>
      <dgm:t>
        <a:bodyPr/>
        <a:lstStyle/>
        <a:p>
          <a:endParaRPr lang="en-US"/>
        </a:p>
      </dgm:t>
    </dgm:pt>
    <dgm:pt modelId="{AEB4E7D1-5CA4-4325-BFB8-3B38EC2DADBF}" type="pres">
      <dgm:prSet presAssocID="{F9BA1694-F777-428E-8A0C-5EE2A3E38621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34E410C8-48D9-4FA3-A712-6AD83D82D329}" type="pres">
      <dgm:prSet presAssocID="{8700BA6C-D137-40AE-8956-7F6C6BA2CDFD}" presName="node" presStyleLbl="node1" presStyleIdx="3" presStyleCnt="7" custScaleX="2658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BEA95-1023-4D11-B864-6EE76692839D}" type="pres">
      <dgm:prSet presAssocID="{6D9A33A4-C746-4D20-A2C3-A2E922A2BB9C}" presName="sibTrans" presStyleLbl="sibTrans2D1" presStyleIdx="3" presStyleCnt="6"/>
      <dgm:spPr/>
      <dgm:t>
        <a:bodyPr/>
        <a:lstStyle/>
        <a:p>
          <a:endParaRPr lang="en-US"/>
        </a:p>
      </dgm:t>
    </dgm:pt>
    <dgm:pt modelId="{FAB444BF-9E7A-441C-BE2F-CD7564775825}" type="pres">
      <dgm:prSet presAssocID="{6D9A33A4-C746-4D20-A2C3-A2E922A2BB9C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B118F4D4-E035-4284-BC48-C766032D26D1}" type="pres">
      <dgm:prSet presAssocID="{75A43BAB-09A5-40B0-AAAA-29BD820A2BEF}" presName="node" presStyleLbl="node1" presStyleIdx="4" presStyleCnt="7" custScaleX="2658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4A2EDF-142D-4D6B-9DA0-0623DE805E51}" type="pres">
      <dgm:prSet presAssocID="{6B8E0127-56F1-4847-8D12-355A96318BF5}" presName="sibTrans" presStyleLbl="sibTrans2D1" presStyleIdx="4" presStyleCnt="6"/>
      <dgm:spPr/>
      <dgm:t>
        <a:bodyPr/>
        <a:lstStyle/>
        <a:p>
          <a:endParaRPr lang="en-US"/>
        </a:p>
      </dgm:t>
    </dgm:pt>
    <dgm:pt modelId="{12184C96-E87A-497C-924E-F2438B553CF8}" type="pres">
      <dgm:prSet presAssocID="{6B8E0127-56F1-4847-8D12-355A96318BF5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BFCC42FE-6182-45F0-8E3B-23156CFF20BA}" type="pres">
      <dgm:prSet presAssocID="{06F40315-B778-4D74-A2FC-589374451419}" presName="node" presStyleLbl="node1" presStyleIdx="5" presStyleCnt="7" custScaleX="2641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EF240B-30C4-42AA-B2F1-F7A8824D5029}" type="pres">
      <dgm:prSet presAssocID="{362B1602-7DD3-444D-AA7C-1CC33760C0A3}" presName="sibTrans" presStyleLbl="sibTrans2D1" presStyleIdx="5" presStyleCnt="6"/>
      <dgm:spPr/>
      <dgm:t>
        <a:bodyPr/>
        <a:lstStyle/>
        <a:p>
          <a:endParaRPr lang="en-US"/>
        </a:p>
      </dgm:t>
    </dgm:pt>
    <dgm:pt modelId="{A0B2ADFA-4B64-4C3E-A455-BE2390D9C349}" type="pres">
      <dgm:prSet presAssocID="{362B1602-7DD3-444D-AA7C-1CC33760C0A3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9AF1EBDE-8C13-401D-BD1C-14BD72B81563}" type="pres">
      <dgm:prSet presAssocID="{E7E9BFCD-4C0F-4A54-8DF3-FF30DC011ACF}" presName="node" presStyleLbl="node1" presStyleIdx="6" presStyleCnt="7" custScaleX="2658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758AE8-FC01-470C-9988-C3D1FD7EDD1D}" type="presOf" srcId="{6B8E0127-56F1-4847-8D12-355A96318BF5}" destId="{E24A2EDF-142D-4D6B-9DA0-0623DE805E51}" srcOrd="0" destOrd="0" presId="urn:microsoft.com/office/officeart/2005/8/layout/process2"/>
    <dgm:cxn modelId="{AA44DE88-1238-44C2-B9A1-96CB303D98BA}" type="presOf" srcId="{8BE88DF2-B3C8-40D6-AA05-116CD0597E55}" destId="{1772A028-4D24-4F10-99E7-ED0D2E144784}" srcOrd="0" destOrd="0" presId="urn:microsoft.com/office/officeart/2005/8/layout/process2"/>
    <dgm:cxn modelId="{8048B044-2F3F-42BE-8303-DD33679CD3E8}" srcId="{46E519D0-7A21-4860-BF48-C742E9543A7A}" destId="{8700BA6C-D137-40AE-8956-7F6C6BA2CDFD}" srcOrd="3" destOrd="0" parTransId="{45CC35E8-A953-47A6-8C18-B68F3E6AE9D2}" sibTransId="{6D9A33A4-C746-4D20-A2C3-A2E922A2BB9C}"/>
    <dgm:cxn modelId="{1E862380-684F-4B7F-ADC8-0F33874740A6}" type="presOf" srcId="{46E519D0-7A21-4860-BF48-C742E9543A7A}" destId="{D99B91C3-7892-4A4F-9808-C6AEBD2E2CBE}" srcOrd="0" destOrd="0" presId="urn:microsoft.com/office/officeart/2005/8/layout/process2"/>
    <dgm:cxn modelId="{7B55C6E7-D8CC-498E-8A94-DE94FB605B85}" type="presOf" srcId="{FDC9E699-16A6-49F5-9FB7-CF8DC29839D7}" destId="{DEA5E354-C347-45CF-9C25-1515E7B54A9E}" srcOrd="0" destOrd="0" presId="urn:microsoft.com/office/officeart/2005/8/layout/process2"/>
    <dgm:cxn modelId="{D0424C25-5F71-4FAA-A56F-3026B610B929}" srcId="{46E519D0-7A21-4860-BF48-C742E9543A7A}" destId="{06F40315-B778-4D74-A2FC-589374451419}" srcOrd="5" destOrd="0" parTransId="{E1988B44-B957-4D33-B9C9-B0145DDA5F06}" sibTransId="{362B1602-7DD3-444D-AA7C-1CC33760C0A3}"/>
    <dgm:cxn modelId="{D632277C-A8D1-4040-A947-4B3B1EA134DF}" type="presOf" srcId="{E7E9BFCD-4C0F-4A54-8DF3-FF30DC011ACF}" destId="{9AF1EBDE-8C13-401D-BD1C-14BD72B81563}" srcOrd="0" destOrd="0" presId="urn:microsoft.com/office/officeart/2005/8/layout/process2"/>
    <dgm:cxn modelId="{A2A0C540-78BB-402A-BA26-1266A59394B8}" type="presOf" srcId="{6D9A33A4-C746-4D20-A2C3-A2E922A2BB9C}" destId="{FAB444BF-9E7A-441C-BE2F-CD7564775825}" srcOrd="1" destOrd="0" presId="urn:microsoft.com/office/officeart/2005/8/layout/process2"/>
    <dgm:cxn modelId="{4020E92C-1319-4D1B-95E0-0762F93E9502}" type="presOf" srcId="{F9BA1694-F777-428E-8A0C-5EE2A3E38621}" destId="{A5550CAD-5114-4C4E-AC51-336A060FB067}" srcOrd="0" destOrd="0" presId="urn:microsoft.com/office/officeart/2005/8/layout/process2"/>
    <dgm:cxn modelId="{A9C8F0B3-7BCB-400B-AD7E-9652D117C776}" type="presOf" srcId="{6D9A33A4-C746-4D20-A2C3-A2E922A2BB9C}" destId="{7A3BEA95-1023-4D11-B864-6EE76692839D}" srcOrd="0" destOrd="0" presId="urn:microsoft.com/office/officeart/2005/8/layout/process2"/>
    <dgm:cxn modelId="{98CCD40E-0634-43D4-9773-D40D68A4191D}" type="presOf" srcId="{8700BA6C-D137-40AE-8956-7F6C6BA2CDFD}" destId="{34E410C8-48D9-4FA3-A712-6AD83D82D329}" srcOrd="0" destOrd="0" presId="urn:microsoft.com/office/officeart/2005/8/layout/process2"/>
    <dgm:cxn modelId="{A661562B-6A2C-4AC4-B279-752DFD613C80}" type="presOf" srcId="{D6486764-AB15-4E62-B4AF-AE35683D5429}" destId="{DC3B5DB7-0FC3-4254-BCE7-5A1F109B8500}" srcOrd="0" destOrd="0" presId="urn:microsoft.com/office/officeart/2005/8/layout/process2"/>
    <dgm:cxn modelId="{9E964702-68C6-479A-916C-73F80E780907}" type="presOf" srcId="{75A43BAB-09A5-40B0-AAAA-29BD820A2BEF}" destId="{B118F4D4-E035-4284-BC48-C766032D26D1}" srcOrd="0" destOrd="0" presId="urn:microsoft.com/office/officeart/2005/8/layout/process2"/>
    <dgm:cxn modelId="{3B48CD4C-7DF0-49EA-A8A9-1186E6B72255}" type="presOf" srcId="{6B8E0127-56F1-4847-8D12-355A96318BF5}" destId="{12184C96-E87A-497C-924E-F2438B553CF8}" srcOrd="1" destOrd="0" presId="urn:microsoft.com/office/officeart/2005/8/layout/process2"/>
    <dgm:cxn modelId="{96AF056E-91BC-4944-B5E9-D16CCCDCB940}" type="presOf" srcId="{1DE88BA4-294C-43DE-8C6A-ADBCC337899A}" destId="{6F332AE7-0C88-4D04-8260-6134B61AA0F5}" srcOrd="1" destOrd="0" presId="urn:microsoft.com/office/officeart/2005/8/layout/process2"/>
    <dgm:cxn modelId="{1BAFB759-A92B-4CDB-9CAA-BA4B1FF90C34}" type="presOf" srcId="{362B1602-7DD3-444D-AA7C-1CC33760C0A3}" destId="{94EF240B-30C4-42AA-B2F1-F7A8824D5029}" srcOrd="0" destOrd="0" presId="urn:microsoft.com/office/officeart/2005/8/layout/process2"/>
    <dgm:cxn modelId="{813EDE51-40EA-4DFA-B842-AB5B732C0E35}" type="presOf" srcId="{F9BA1694-F777-428E-8A0C-5EE2A3E38621}" destId="{AEB4E7D1-5CA4-4325-BFB8-3B38EC2DADBF}" srcOrd="1" destOrd="0" presId="urn:microsoft.com/office/officeart/2005/8/layout/process2"/>
    <dgm:cxn modelId="{E1335982-2496-4448-9C49-02C836F6C9BB}" type="presOf" srcId="{06F40315-B778-4D74-A2FC-589374451419}" destId="{BFCC42FE-6182-45F0-8E3B-23156CFF20BA}" srcOrd="0" destOrd="0" presId="urn:microsoft.com/office/officeart/2005/8/layout/process2"/>
    <dgm:cxn modelId="{E13C8F36-8873-4B61-97F6-927EC00BE6B4}" type="presOf" srcId="{62489550-6E02-4A34-9841-A939AFB801E6}" destId="{73E1BA33-67FE-49D4-936F-7AFB9227E513}" srcOrd="0" destOrd="0" presId="urn:microsoft.com/office/officeart/2005/8/layout/process2"/>
    <dgm:cxn modelId="{709CECC0-7496-4880-ACF1-F640BE0F8B96}" type="presOf" srcId="{62489550-6E02-4A34-9841-A939AFB801E6}" destId="{27F658F9-2DFA-4B99-AC69-F6F72B34D425}" srcOrd="1" destOrd="0" presId="urn:microsoft.com/office/officeart/2005/8/layout/process2"/>
    <dgm:cxn modelId="{2F5F440B-784A-4CD6-94B7-024E47567EF9}" type="presOf" srcId="{1DE88BA4-294C-43DE-8C6A-ADBCC337899A}" destId="{8AF26B2D-3EF7-40EF-97F1-DD0AC2C68C58}" srcOrd="0" destOrd="0" presId="urn:microsoft.com/office/officeart/2005/8/layout/process2"/>
    <dgm:cxn modelId="{F8899C86-539A-4CBD-AB56-CB670EE70549}" srcId="{46E519D0-7A21-4860-BF48-C742E9543A7A}" destId="{E7E9BFCD-4C0F-4A54-8DF3-FF30DC011ACF}" srcOrd="6" destOrd="0" parTransId="{BF753337-D91D-4353-813F-2BC90CE30DED}" sibTransId="{09BE0E1D-45F7-4AD7-97FA-2D9DBAFC6702}"/>
    <dgm:cxn modelId="{8B4167E3-A728-46AD-8581-27437B21011F}" srcId="{46E519D0-7A21-4860-BF48-C742E9543A7A}" destId="{FDC9E699-16A6-49F5-9FB7-CF8DC29839D7}" srcOrd="2" destOrd="0" parTransId="{9E1883C1-0786-45D0-9946-47D2867FAE24}" sibTransId="{F9BA1694-F777-428E-8A0C-5EE2A3E38621}"/>
    <dgm:cxn modelId="{D0DBF136-C447-44B1-8E81-41F55A6DEDE1}" srcId="{46E519D0-7A21-4860-BF48-C742E9543A7A}" destId="{8BE88DF2-B3C8-40D6-AA05-116CD0597E55}" srcOrd="1" destOrd="0" parTransId="{983A7E6E-4B3B-4496-990B-2BD5D4951C45}" sibTransId="{62489550-6E02-4A34-9841-A939AFB801E6}"/>
    <dgm:cxn modelId="{E0AD18DA-FAF2-4772-A636-58461FE263E6}" srcId="{46E519D0-7A21-4860-BF48-C742E9543A7A}" destId="{75A43BAB-09A5-40B0-AAAA-29BD820A2BEF}" srcOrd="4" destOrd="0" parTransId="{28E94299-82BD-46F6-B36E-9FD7FE0A4AD7}" sibTransId="{6B8E0127-56F1-4847-8D12-355A96318BF5}"/>
    <dgm:cxn modelId="{688D1B2F-719E-4040-B443-F37A6AFA767B}" srcId="{46E519D0-7A21-4860-BF48-C742E9543A7A}" destId="{D6486764-AB15-4E62-B4AF-AE35683D5429}" srcOrd="0" destOrd="0" parTransId="{66D185F5-395E-4676-9DDA-6BFF2ED01394}" sibTransId="{1DE88BA4-294C-43DE-8C6A-ADBCC337899A}"/>
    <dgm:cxn modelId="{E67AC90B-EC72-4591-B4AC-C26F4F1C36D7}" type="presOf" srcId="{362B1602-7DD3-444D-AA7C-1CC33760C0A3}" destId="{A0B2ADFA-4B64-4C3E-A455-BE2390D9C349}" srcOrd="1" destOrd="0" presId="urn:microsoft.com/office/officeart/2005/8/layout/process2"/>
    <dgm:cxn modelId="{4BCE311D-559A-40EE-92B1-A65B1CA23AF4}" type="presParOf" srcId="{D99B91C3-7892-4A4F-9808-C6AEBD2E2CBE}" destId="{DC3B5DB7-0FC3-4254-BCE7-5A1F109B8500}" srcOrd="0" destOrd="0" presId="urn:microsoft.com/office/officeart/2005/8/layout/process2"/>
    <dgm:cxn modelId="{B6E43676-CF56-4839-8C9B-18265D059136}" type="presParOf" srcId="{D99B91C3-7892-4A4F-9808-C6AEBD2E2CBE}" destId="{8AF26B2D-3EF7-40EF-97F1-DD0AC2C68C58}" srcOrd="1" destOrd="0" presId="urn:microsoft.com/office/officeart/2005/8/layout/process2"/>
    <dgm:cxn modelId="{1B31117F-279B-4BD0-84FA-48733333CC1D}" type="presParOf" srcId="{8AF26B2D-3EF7-40EF-97F1-DD0AC2C68C58}" destId="{6F332AE7-0C88-4D04-8260-6134B61AA0F5}" srcOrd="0" destOrd="0" presId="urn:microsoft.com/office/officeart/2005/8/layout/process2"/>
    <dgm:cxn modelId="{059546BC-788C-4CAF-AC81-37F411A2A181}" type="presParOf" srcId="{D99B91C3-7892-4A4F-9808-C6AEBD2E2CBE}" destId="{1772A028-4D24-4F10-99E7-ED0D2E144784}" srcOrd="2" destOrd="0" presId="urn:microsoft.com/office/officeart/2005/8/layout/process2"/>
    <dgm:cxn modelId="{7FEB77F0-72FF-4CF5-8899-32AF00EC59BA}" type="presParOf" srcId="{D99B91C3-7892-4A4F-9808-C6AEBD2E2CBE}" destId="{73E1BA33-67FE-49D4-936F-7AFB9227E513}" srcOrd="3" destOrd="0" presId="urn:microsoft.com/office/officeart/2005/8/layout/process2"/>
    <dgm:cxn modelId="{A96CFDC8-75D9-4743-BA51-F385CDCE518A}" type="presParOf" srcId="{73E1BA33-67FE-49D4-936F-7AFB9227E513}" destId="{27F658F9-2DFA-4B99-AC69-F6F72B34D425}" srcOrd="0" destOrd="0" presId="urn:microsoft.com/office/officeart/2005/8/layout/process2"/>
    <dgm:cxn modelId="{0BA386E4-5E01-4A1E-970A-491158993735}" type="presParOf" srcId="{D99B91C3-7892-4A4F-9808-C6AEBD2E2CBE}" destId="{DEA5E354-C347-45CF-9C25-1515E7B54A9E}" srcOrd="4" destOrd="0" presId="urn:microsoft.com/office/officeart/2005/8/layout/process2"/>
    <dgm:cxn modelId="{E539EDFC-0511-4E7B-8992-89B6B2F27BF3}" type="presParOf" srcId="{D99B91C3-7892-4A4F-9808-C6AEBD2E2CBE}" destId="{A5550CAD-5114-4C4E-AC51-336A060FB067}" srcOrd="5" destOrd="0" presId="urn:microsoft.com/office/officeart/2005/8/layout/process2"/>
    <dgm:cxn modelId="{87E2DD42-F6F6-4D53-AF05-8546F6E2771E}" type="presParOf" srcId="{A5550CAD-5114-4C4E-AC51-336A060FB067}" destId="{AEB4E7D1-5CA4-4325-BFB8-3B38EC2DADBF}" srcOrd="0" destOrd="0" presId="urn:microsoft.com/office/officeart/2005/8/layout/process2"/>
    <dgm:cxn modelId="{987E9DE8-CF8F-4136-8FA6-25021FC9DEFF}" type="presParOf" srcId="{D99B91C3-7892-4A4F-9808-C6AEBD2E2CBE}" destId="{34E410C8-48D9-4FA3-A712-6AD83D82D329}" srcOrd="6" destOrd="0" presId="urn:microsoft.com/office/officeart/2005/8/layout/process2"/>
    <dgm:cxn modelId="{85AF21C2-E43B-41D4-BCCB-DF91E9785812}" type="presParOf" srcId="{D99B91C3-7892-4A4F-9808-C6AEBD2E2CBE}" destId="{7A3BEA95-1023-4D11-B864-6EE76692839D}" srcOrd="7" destOrd="0" presId="urn:microsoft.com/office/officeart/2005/8/layout/process2"/>
    <dgm:cxn modelId="{20F6566A-B91A-4E2E-8D43-22C68995AC4D}" type="presParOf" srcId="{7A3BEA95-1023-4D11-B864-6EE76692839D}" destId="{FAB444BF-9E7A-441C-BE2F-CD7564775825}" srcOrd="0" destOrd="0" presId="urn:microsoft.com/office/officeart/2005/8/layout/process2"/>
    <dgm:cxn modelId="{EAB31F55-0615-4F32-9423-00B228751AE0}" type="presParOf" srcId="{D99B91C3-7892-4A4F-9808-C6AEBD2E2CBE}" destId="{B118F4D4-E035-4284-BC48-C766032D26D1}" srcOrd="8" destOrd="0" presId="urn:microsoft.com/office/officeart/2005/8/layout/process2"/>
    <dgm:cxn modelId="{E425FB30-AEB9-4547-BDC8-275341C57FA5}" type="presParOf" srcId="{D99B91C3-7892-4A4F-9808-C6AEBD2E2CBE}" destId="{E24A2EDF-142D-4D6B-9DA0-0623DE805E51}" srcOrd="9" destOrd="0" presId="urn:microsoft.com/office/officeart/2005/8/layout/process2"/>
    <dgm:cxn modelId="{141C8645-B9EB-4D60-B306-A8E0E7B56620}" type="presParOf" srcId="{E24A2EDF-142D-4D6B-9DA0-0623DE805E51}" destId="{12184C96-E87A-497C-924E-F2438B553CF8}" srcOrd="0" destOrd="0" presId="urn:microsoft.com/office/officeart/2005/8/layout/process2"/>
    <dgm:cxn modelId="{7817FEBE-BA69-4998-B4EC-FEDC6ABCEACB}" type="presParOf" srcId="{D99B91C3-7892-4A4F-9808-C6AEBD2E2CBE}" destId="{BFCC42FE-6182-45F0-8E3B-23156CFF20BA}" srcOrd="10" destOrd="0" presId="urn:microsoft.com/office/officeart/2005/8/layout/process2"/>
    <dgm:cxn modelId="{B9178D6B-F11A-4BFB-A0CF-62379D9D69B9}" type="presParOf" srcId="{D99B91C3-7892-4A4F-9808-C6AEBD2E2CBE}" destId="{94EF240B-30C4-42AA-B2F1-F7A8824D5029}" srcOrd="11" destOrd="0" presId="urn:microsoft.com/office/officeart/2005/8/layout/process2"/>
    <dgm:cxn modelId="{9E759FB2-6C38-4AC2-8029-D34115DE29FB}" type="presParOf" srcId="{94EF240B-30C4-42AA-B2F1-F7A8824D5029}" destId="{A0B2ADFA-4B64-4C3E-A455-BE2390D9C349}" srcOrd="0" destOrd="0" presId="urn:microsoft.com/office/officeart/2005/8/layout/process2"/>
    <dgm:cxn modelId="{9CAA98A9-CD02-4E68-BBBD-6E8169006ACC}" type="presParOf" srcId="{D99B91C3-7892-4A4F-9808-C6AEBD2E2CBE}" destId="{9AF1EBDE-8C13-401D-BD1C-14BD72B81563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61475-924D-476F-80B0-9239EA7F32EC}">
      <dsp:nvSpPr>
        <dsp:cNvPr id="0" name=""/>
        <dsp:cNvSpPr/>
      </dsp:nvSpPr>
      <dsp:spPr>
        <a:xfrm>
          <a:off x="1696" y="406598"/>
          <a:ext cx="1346001" cy="80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The Design Process</a:t>
          </a:r>
          <a:endParaRPr lang="en-US" sz="1600" kern="1200" dirty="0"/>
        </a:p>
      </dsp:txBody>
      <dsp:txXfrm>
        <a:off x="1696" y="406598"/>
        <a:ext cx="1346001" cy="807600"/>
      </dsp:txXfrm>
    </dsp:sp>
    <dsp:sp modelId="{978D4F7D-61E5-4A05-B99A-E9C02EC87F72}">
      <dsp:nvSpPr>
        <dsp:cNvPr id="0" name=""/>
        <dsp:cNvSpPr/>
      </dsp:nvSpPr>
      <dsp:spPr>
        <a:xfrm>
          <a:off x="1482298" y="406598"/>
          <a:ext cx="1346001" cy="80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Teamwork</a:t>
          </a:r>
          <a:endParaRPr lang="en-US" sz="1600" kern="1200" dirty="0"/>
        </a:p>
      </dsp:txBody>
      <dsp:txXfrm>
        <a:off x="1482298" y="406598"/>
        <a:ext cx="1346001" cy="807600"/>
      </dsp:txXfrm>
    </dsp:sp>
    <dsp:sp modelId="{CE499A81-97BF-4D54-B44F-F888FE480D46}">
      <dsp:nvSpPr>
        <dsp:cNvPr id="0" name=""/>
        <dsp:cNvSpPr/>
      </dsp:nvSpPr>
      <dsp:spPr>
        <a:xfrm>
          <a:off x="2962900" y="406598"/>
          <a:ext cx="1346001" cy="80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Network</a:t>
          </a:r>
          <a:endParaRPr lang="en-US" sz="1600" kern="1200" dirty="0"/>
        </a:p>
      </dsp:txBody>
      <dsp:txXfrm>
        <a:off x="2962900" y="406598"/>
        <a:ext cx="1346001" cy="807600"/>
      </dsp:txXfrm>
    </dsp:sp>
    <dsp:sp modelId="{824DEB9E-E788-487A-B80C-AA360EBC4D80}">
      <dsp:nvSpPr>
        <dsp:cNvPr id="0" name=""/>
        <dsp:cNvSpPr/>
      </dsp:nvSpPr>
      <dsp:spPr>
        <a:xfrm>
          <a:off x="4443501" y="406598"/>
          <a:ext cx="1346001" cy="80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Hands-on experience</a:t>
          </a:r>
          <a:endParaRPr lang="en-US" sz="1600" kern="1200" dirty="0"/>
        </a:p>
      </dsp:txBody>
      <dsp:txXfrm>
        <a:off x="4443501" y="406598"/>
        <a:ext cx="1346001" cy="807600"/>
      </dsp:txXfrm>
    </dsp:sp>
    <dsp:sp modelId="{7569FDD8-0D8C-4EF9-A4CA-72CA17048876}">
      <dsp:nvSpPr>
        <dsp:cNvPr id="0" name=""/>
        <dsp:cNvSpPr/>
      </dsp:nvSpPr>
      <dsp:spPr>
        <a:xfrm>
          <a:off x="1696" y="1348799"/>
          <a:ext cx="1346001" cy="80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Time management</a:t>
          </a:r>
          <a:endParaRPr lang="en-US" sz="1600" kern="1200" dirty="0"/>
        </a:p>
      </dsp:txBody>
      <dsp:txXfrm>
        <a:off x="1696" y="1348799"/>
        <a:ext cx="1346001" cy="807600"/>
      </dsp:txXfrm>
    </dsp:sp>
    <dsp:sp modelId="{227F2834-5DAB-4D34-A2DD-B1A1312A5085}">
      <dsp:nvSpPr>
        <dsp:cNvPr id="0" name=""/>
        <dsp:cNvSpPr/>
      </dsp:nvSpPr>
      <dsp:spPr>
        <a:xfrm>
          <a:off x="1482298" y="1348799"/>
          <a:ext cx="1346001" cy="80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Improve learned skills</a:t>
          </a:r>
          <a:endParaRPr lang="en-US" sz="1600" kern="1200" dirty="0"/>
        </a:p>
      </dsp:txBody>
      <dsp:txXfrm>
        <a:off x="1482298" y="1348799"/>
        <a:ext cx="1346001" cy="807600"/>
      </dsp:txXfrm>
    </dsp:sp>
    <dsp:sp modelId="{18FB3165-9D51-4687-880C-9D12252C342F}">
      <dsp:nvSpPr>
        <dsp:cNvPr id="0" name=""/>
        <dsp:cNvSpPr/>
      </dsp:nvSpPr>
      <dsp:spPr>
        <a:xfrm>
          <a:off x="2962900" y="1348799"/>
          <a:ext cx="1346001" cy="80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Multidisciplinary</a:t>
          </a:r>
          <a:endParaRPr lang="en-US" sz="1600" kern="1200" dirty="0"/>
        </a:p>
      </dsp:txBody>
      <dsp:txXfrm>
        <a:off x="2962900" y="1348799"/>
        <a:ext cx="1346001" cy="807600"/>
      </dsp:txXfrm>
    </dsp:sp>
    <dsp:sp modelId="{CA8BBCFB-8A0D-474E-8A76-5C82AC0C55ED}">
      <dsp:nvSpPr>
        <dsp:cNvPr id="0" name=""/>
        <dsp:cNvSpPr/>
      </dsp:nvSpPr>
      <dsp:spPr>
        <a:xfrm>
          <a:off x="4443501" y="1348799"/>
          <a:ext cx="1346001" cy="80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Debugging</a:t>
          </a:r>
          <a:endParaRPr lang="en-US" sz="1600" kern="1200" dirty="0"/>
        </a:p>
      </dsp:txBody>
      <dsp:txXfrm>
        <a:off x="4443501" y="1348799"/>
        <a:ext cx="1346001" cy="807600"/>
      </dsp:txXfrm>
    </dsp:sp>
    <dsp:sp modelId="{A3A23D84-CA27-44BB-9363-C159161F09FA}">
      <dsp:nvSpPr>
        <dsp:cNvPr id="0" name=""/>
        <dsp:cNvSpPr/>
      </dsp:nvSpPr>
      <dsp:spPr>
        <a:xfrm>
          <a:off x="1482298" y="2291000"/>
          <a:ext cx="1346001" cy="80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Innovate</a:t>
          </a:r>
          <a:endParaRPr lang="en-US" sz="1600" kern="1200" dirty="0"/>
        </a:p>
      </dsp:txBody>
      <dsp:txXfrm>
        <a:off x="1482298" y="2291000"/>
        <a:ext cx="1346001" cy="807600"/>
      </dsp:txXfrm>
    </dsp:sp>
    <dsp:sp modelId="{75024463-59CB-49B0-91ED-85821A4E1BF4}">
      <dsp:nvSpPr>
        <dsp:cNvPr id="0" name=""/>
        <dsp:cNvSpPr/>
      </dsp:nvSpPr>
      <dsp:spPr>
        <a:xfrm>
          <a:off x="2962900" y="2291000"/>
          <a:ext cx="1346001" cy="80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Fun</a:t>
          </a:r>
          <a:endParaRPr lang="en-US" sz="1600" kern="1200" dirty="0"/>
        </a:p>
      </dsp:txBody>
      <dsp:txXfrm>
        <a:off x="2962900" y="2291000"/>
        <a:ext cx="1346001" cy="8076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D2F1F-369E-4834-BDF1-057D9FF9A216}">
      <dsp:nvSpPr>
        <dsp:cNvPr id="0" name=""/>
        <dsp:cNvSpPr/>
      </dsp:nvSpPr>
      <dsp:spPr>
        <a:xfrm>
          <a:off x="2346333" y="112"/>
          <a:ext cx="1118144" cy="98718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Keep improving software</a:t>
          </a:r>
          <a:endParaRPr lang="en-US" sz="1200" b="1" kern="1200" dirty="0"/>
        </a:p>
      </dsp:txBody>
      <dsp:txXfrm>
        <a:off x="2510081" y="144681"/>
        <a:ext cx="790648" cy="698042"/>
      </dsp:txXfrm>
    </dsp:sp>
    <dsp:sp modelId="{6F791BCB-3923-47BF-AE7D-683A2A6BD4BE}">
      <dsp:nvSpPr>
        <dsp:cNvPr id="0" name=""/>
        <dsp:cNvSpPr/>
      </dsp:nvSpPr>
      <dsp:spPr>
        <a:xfrm>
          <a:off x="2744904" y="1032233"/>
          <a:ext cx="321003" cy="321003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87453" y="1154985"/>
        <a:ext cx="235905" cy="75499"/>
      </dsp:txXfrm>
    </dsp:sp>
    <dsp:sp modelId="{E959E914-83FA-4EF8-B684-D347F8800641}">
      <dsp:nvSpPr>
        <dsp:cNvPr id="0" name=""/>
        <dsp:cNvSpPr/>
      </dsp:nvSpPr>
      <dsp:spPr>
        <a:xfrm>
          <a:off x="2346333" y="1398177"/>
          <a:ext cx="1118144" cy="98718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Need stronger and reliable frame</a:t>
          </a:r>
          <a:endParaRPr lang="en-US" sz="1200" b="1" kern="1200" dirty="0"/>
        </a:p>
      </dsp:txBody>
      <dsp:txXfrm>
        <a:off x="2510081" y="1542746"/>
        <a:ext cx="790648" cy="698042"/>
      </dsp:txXfrm>
    </dsp:sp>
    <dsp:sp modelId="{0D05A4AF-D4B9-4E5B-8526-19966C879F07}">
      <dsp:nvSpPr>
        <dsp:cNvPr id="0" name=""/>
        <dsp:cNvSpPr/>
      </dsp:nvSpPr>
      <dsp:spPr>
        <a:xfrm>
          <a:off x="2744904" y="2430298"/>
          <a:ext cx="321003" cy="321003"/>
        </a:xfrm>
        <a:prstGeom prst="mathPlus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87453" y="2553050"/>
        <a:ext cx="235905" cy="75499"/>
      </dsp:txXfrm>
    </dsp:sp>
    <dsp:sp modelId="{CC6860C2-9F13-4AB9-9893-635E76D4D181}">
      <dsp:nvSpPr>
        <dsp:cNvPr id="0" name=""/>
        <dsp:cNvSpPr/>
      </dsp:nvSpPr>
      <dsp:spPr>
        <a:xfrm>
          <a:off x="2346333" y="2796242"/>
          <a:ext cx="1118144" cy="98718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Change weight distribution</a:t>
          </a:r>
          <a:endParaRPr lang="en-US" sz="1200" b="1" kern="1200" dirty="0"/>
        </a:p>
      </dsp:txBody>
      <dsp:txXfrm>
        <a:off x="2510081" y="2940811"/>
        <a:ext cx="790648" cy="698042"/>
      </dsp:txXfrm>
    </dsp:sp>
    <dsp:sp modelId="{9B9B8F4A-BB6C-4A21-B55D-A5E1CF36D9DF}">
      <dsp:nvSpPr>
        <dsp:cNvPr id="0" name=""/>
        <dsp:cNvSpPr/>
      </dsp:nvSpPr>
      <dsp:spPr>
        <a:xfrm>
          <a:off x="2744904" y="3828363"/>
          <a:ext cx="321003" cy="321003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787453" y="3951115"/>
        <a:ext cx="235905" cy="75499"/>
      </dsp:txXfrm>
    </dsp:sp>
    <dsp:sp modelId="{28670B0E-EE4A-4E1B-BA74-DFF284F0106C}">
      <dsp:nvSpPr>
        <dsp:cNvPr id="0" name=""/>
        <dsp:cNvSpPr/>
      </dsp:nvSpPr>
      <dsp:spPr>
        <a:xfrm>
          <a:off x="2346333" y="4194307"/>
          <a:ext cx="1118144" cy="98718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Increase power output</a:t>
          </a:r>
          <a:endParaRPr lang="en-US" sz="1200" b="1" kern="1200" dirty="0"/>
        </a:p>
      </dsp:txBody>
      <dsp:txXfrm>
        <a:off x="2510081" y="4338876"/>
        <a:ext cx="790648" cy="698042"/>
      </dsp:txXfrm>
    </dsp:sp>
    <dsp:sp modelId="{363ACD2B-4703-4743-8799-671D04C91BAD}">
      <dsp:nvSpPr>
        <dsp:cNvPr id="0" name=""/>
        <dsp:cNvSpPr/>
      </dsp:nvSpPr>
      <dsp:spPr>
        <a:xfrm>
          <a:off x="3850376" y="2372037"/>
          <a:ext cx="542772" cy="437524"/>
        </a:xfrm>
        <a:prstGeom prst="mathEqual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850376" y="2459542"/>
        <a:ext cx="411515" cy="262514"/>
      </dsp:txXfrm>
    </dsp:sp>
    <dsp:sp modelId="{D7DE090C-F294-4426-A578-CE7FCD155B19}">
      <dsp:nvSpPr>
        <dsp:cNvPr id="0" name=""/>
        <dsp:cNvSpPr/>
      </dsp:nvSpPr>
      <dsp:spPr>
        <a:xfrm>
          <a:off x="4724396" y="1864507"/>
          <a:ext cx="1477114" cy="145258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24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Construct new robot design </a:t>
          </a:r>
          <a:endParaRPr lang="en-US" sz="2100" kern="1200" dirty="0"/>
        </a:p>
      </dsp:txBody>
      <dsp:txXfrm>
        <a:off x="4940714" y="2077233"/>
        <a:ext cx="1044478" cy="1027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1AA2B3-4499-47E0-9837-CFD89C37AF59}">
      <dsp:nvSpPr>
        <dsp:cNvPr id="0" name=""/>
        <dsp:cNvSpPr/>
      </dsp:nvSpPr>
      <dsp:spPr>
        <a:xfrm>
          <a:off x="0" y="3131211"/>
          <a:ext cx="8915400" cy="10745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Members</a:t>
          </a:r>
          <a:endParaRPr lang="en-US" sz="2500" kern="1200" dirty="0"/>
        </a:p>
      </dsp:txBody>
      <dsp:txXfrm>
        <a:off x="0" y="3131211"/>
        <a:ext cx="2674620" cy="1074565"/>
      </dsp:txXfrm>
    </dsp:sp>
    <dsp:sp modelId="{0727F824-1CCC-46CE-86FB-651C1556F3D4}">
      <dsp:nvSpPr>
        <dsp:cNvPr id="0" name=""/>
        <dsp:cNvSpPr/>
      </dsp:nvSpPr>
      <dsp:spPr>
        <a:xfrm>
          <a:off x="0" y="1977317"/>
          <a:ext cx="8915400" cy="9890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Competition Teams</a:t>
          </a:r>
          <a:endParaRPr lang="en-US" sz="2500" kern="1200" dirty="0"/>
        </a:p>
      </dsp:txBody>
      <dsp:txXfrm>
        <a:off x="0" y="1977317"/>
        <a:ext cx="2674620" cy="989052"/>
      </dsp:txXfrm>
    </dsp:sp>
    <dsp:sp modelId="{9243CC46-6E70-476C-B85F-1FD5DE4F5711}">
      <dsp:nvSpPr>
        <dsp:cNvPr id="0" name=""/>
        <dsp:cNvSpPr/>
      </dsp:nvSpPr>
      <dsp:spPr>
        <a:xfrm>
          <a:off x="0" y="823422"/>
          <a:ext cx="8915400" cy="9890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Officers</a:t>
          </a:r>
          <a:endParaRPr lang="en-US" sz="2500" kern="1200" dirty="0"/>
        </a:p>
      </dsp:txBody>
      <dsp:txXfrm>
        <a:off x="0" y="823422"/>
        <a:ext cx="2674620" cy="989052"/>
      </dsp:txXfrm>
    </dsp:sp>
    <dsp:sp modelId="{9E7CE1EB-ED3D-4AAC-A1A3-E3B57E4AFAA9}">
      <dsp:nvSpPr>
        <dsp:cNvPr id="0" name=""/>
        <dsp:cNvSpPr/>
      </dsp:nvSpPr>
      <dsp:spPr>
        <a:xfrm>
          <a:off x="4011931" y="905843"/>
          <a:ext cx="3387849" cy="824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u="sng" kern="1200" dirty="0" smtClean="0"/>
            <a:t>President:</a:t>
          </a:r>
          <a:r>
            <a:rPr lang="en-US" sz="1050" u="none" kern="1200" dirty="0" smtClean="0"/>
            <a:t>	Ander Solorzano</a:t>
          </a:r>
        </a:p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u="sng" kern="1200" dirty="0" smtClean="0"/>
            <a:t>Vice-President:</a:t>
          </a:r>
          <a:r>
            <a:rPr lang="en-US" sz="1050" u="none" kern="1200" dirty="0" smtClean="0"/>
            <a:t>	Dan Galway</a:t>
          </a:r>
        </a:p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u="sng" kern="1200" dirty="0" smtClean="0"/>
            <a:t>Secretary:</a:t>
          </a:r>
          <a:r>
            <a:rPr lang="en-US" sz="1050" u="none" kern="1200" dirty="0" smtClean="0"/>
            <a:t>	Allison Crump</a:t>
          </a:r>
        </a:p>
        <a:p>
          <a:pPr lvl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u="sng" kern="1200" dirty="0" smtClean="0"/>
            <a:t>Treasurer:</a:t>
          </a:r>
          <a:r>
            <a:rPr lang="en-US" sz="1050" u="none" kern="1200" dirty="0" smtClean="0"/>
            <a:t>	Spencer Carver</a:t>
          </a:r>
          <a:endParaRPr lang="en-US" sz="1050" u="sng" kern="1200" dirty="0"/>
        </a:p>
      </dsp:txBody>
      <dsp:txXfrm>
        <a:off x="4036071" y="929983"/>
        <a:ext cx="3339569" cy="775930"/>
      </dsp:txXfrm>
    </dsp:sp>
    <dsp:sp modelId="{5442E0BC-7F4A-403E-978D-2869E3DB2A04}">
      <dsp:nvSpPr>
        <dsp:cNvPr id="0" name=""/>
        <dsp:cNvSpPr/>
      </dsp:nvSpPr>
      <dsp:spPr>
        <a:xfrm>
          <a:off x="3295041" y="1730054"/>
          <a:ext cx="2410814" cy="329684"/>
        </a:xfrm>
        <a:custGeom>
          <a:avLst/>
          <a:gdLst/>
          <a:ahLst/>
          <a:cxnLst/>
          <a:rect l="0" t="0" r="0" b="0"/>
          <a:pathLst>
            <a:path>
              <a:moveTo>
                <a:pt x="2410814" y="0"/>
              </a:moveTo>
              <a:lnTo>
                <a:pt x="2410814" y="164842"/>
              </a:lnTo>
              <a:lnTo>
                <a:pt x="0" y="164842"/>
              </a:lnTo>
              <a:lnTo>
                <a:pt x="0" y="329684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F0599-C144-4BA8-9C8E-00CE53F05D13}">
      <dsp:nvSpPr>
        <dsp:cNvPr id="0" name=""/>
        <dsp:cNvSpPr/>
      </dsp:nvSpPr>
      <dsp:spPr>
        <a:xfrm>
          <a:off x="2676883" y="2059738"/>
          <a:ext cx="1236315" cy="824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MATE</a:t>
          </a:r>
          <a:endParaRPr lang="en-US" sz="1000" kern="1200" dirty="0"/>
        </a:p>
      </dsp:txBody>
      <dsp:txXfrm>
        <a:off x="2701023" y="2083878"/>
        <a:ext cx="1188035" cy="775930"/>
      </dsp:txXfrm>
    </dsp:sp>
    <dsp:sp modelId="{CE763E7C-702B-4CB1-9C68-1C46AD712B52}">
      <dsp:nvSpPr>
        <dsp:cNvPr id="0" name=""/>
        <dsp:cNvSpPr/>
      </dsp:nvSpPr>
      <dsp:spPr>
        <a:xfrm>
          <a:off x="3249321" y="2883948"/>
          <a:ext cx="91440" cy="3296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9684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03E841-2197-46F1-A3D8-C3F9C0A5DF9E}">
      <dsp:nvSpPr>
        <dsp:cNvPr id="0" name=""/>
        <dsp:cNvSpPr/>
      </dsp:nvSpPr>
      <dsp:spPr>
        <a:xfrm>
          <a:off x="2676883" y="3213632"/>
          <a:ext cx="1236315" cy="824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Kevin Risden (lead)</a:t>
          </a:r>
        </a:p>
      </dsp:txBody>
      <dsp:txXfrm>
        <a:off x="2701023" y="3237772"/>
        <a:ext cx="1188035" cy="775930"/>
      </dsp:txXfrm>
    </dsp:sp>
    <dsp:sp modelId="{E0C052A2-41D2-47F3-8835-3CB29117A03C}">
      <dsp:nvSpPr>
        <dsp:cNvPr id="0" name=""/>
        <dsp:cNvSpPr/>
      </dsp:nvSpPr>
      <dsp:spPr>
        <a:xfrm>
          <a:off x="5660136" y="1730054"/>
          <a:ext cx="91440" cy="3296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9684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8259BB-3183-4BF8-8768-0C4F7AABC36E}">
      <dsp:nvSpPr>
        <dsp:cNvPr id="0" name=""/>
        <dsp:cNvSpPr/>
      </dsp:nvSpPr>
      <dsp:spPr>
        <a:xfrm>
          <a:off x="5087698" y="2059738"/>
          <a:ext cx="1236315" cy="824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IGVC</a:t>
          </a:r>
          <a:endParaRPr lang="en-US" sz="1000" kern="1200" dirty="0"/>
        </a:p>
      </dsp:txBody>
      <dsp:txXfrm>
        <a:off x="5111838" y="2083878"/>
        <a:ext cx="1188035" cy="775930"/>
      </dsp:txXfrm>
    </dsp:sp>
    <dsp:sp modelId="{4F3C4545-66E1-4401-92B9-D054645D126A}">
      <dsp:nvSpPr>
        <dsp:cNvPr id="0" name=""/>
        <dsp:cNvSpPr/>
      </dsp:nvSpPr>
      <dsp:spPr>
        <a:xfrm>
          <a:off x="4902251" y="2883948"/>
          <a:ext cx="803604" cy="329684"/>
        </a:xfrm>
        <a:custGeom>
          <a:avLst/>
          <a:gdLst/>
          <a:ahLst/>
          <a:cxnLst/>
          <a:rect l="0" t="0" r="0" b="0"/>
          <a:pathLst>
            <a:path>
              <a:moveTo>
                <a:pt x="803604" y="0"/>
              </a:moveTo>
              <a:lnTo>
                <a:pt x="803604" y="164842"/>
              </a:lnTo>
              <a:lnTo>
                <a:pt x="0" y="164842"/>
              </a:lnTo>
              <a:lnTo>
                <a:pt x="0" y="329684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87742-5F9A-42FE-A88F-BAD183A40596}">
      <dsp:nvSpPr>
        <dsp:cNvPr id="0" name=""/>
        <dsp:cNvSpPr/>
      </dsp:nvSpPr>
      <dsp:spPr>
        <a:xfrm>
          <a:off x="4284093" y="3213632"/>
          <a:ext cx="1236315" cy="906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u="sng" kern="1200" dirty="0" smtClean="0"/>
            <a:t>Hardware Systems</a:t>
          </a:r>
          <a:endParaRPr lang="en-US" sz="1000" u="none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u="none" kern="1200" dirty="0" smtClean="0"/>
            <a:t>Michael Pauly (lead)</a:t>
          </a:r>
        </a:p>
      </dsp:txBody>
      <dsp:txXfrm>
        <a:off x="4310647" y="3240186"/>
        <a:ext cx="1183207" cy="853523"/>
      </dsp:txXfrm>
    </dsp:sp>
    <dsp:sp modelId="{59DC3DBF-11AB-4269-AA91-AB5751D8192D}">
      <dsp:nvSpPr>
        <dsp:cNvPr id="0" name=""/>
        <dsp:cNvSpPr/>
      </dsp:nvSpPr>
      <dsp:spPr>
        <a:xfrm>
          <a:off x="5705856" y="2883948"/>
          <a:ext cx="779706" cy="3164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227"/>
              </a:lnTo>
              <a:lnTo>
                <a:pt x="779706" y="158227"/>
              </a:lnTo>
              <a:lnTo>
                <a:pt x="779706" y="316455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977EDD-25B2-4737-9E73-08D688E6C0F5}">
      <dsp:nvSpPr>
        <dsp:cNvPr id="0" name=""/>
        <dsp:cNvSpPr/>
      </dsp:nvSpPr>
      <dsp:spPr>
        <a:xfrm>
          <a:off x="5867405" y="3200403"/>
          <a:ext cx="1236315" cy="936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u="sng" kern="1200" dirty="0" smtClean="0"/>
            <a:t>Software Systems</a:t>
          </a:r>
          <a:endParaRPr lang="en-US" sz="1000" u="none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u="none" kern="1200" dirty="0" smtClean="0"/>
            <a:t>Ruffin White (lead)</a:t>
          </a:r>
        </a:p>
      </dsp:txBody>
      <dsp:txXfrm>
        <a:off x="5894825" y="3227823"/>
        <a:ext cx="1181475" cy="881347"/>
      </dsp:txXfrm>
    </dsp:sp>
    <dsp:sp modelId="{D682554F-7B0D-42DF-AE1E-6FC29A5475C5}">
      <dsp:nvSpPr>
        <dsp:cNvPr id="0" name=""/>
        <dsp:cNvSpPr/>
      </dsp:nvSpPr>
      <dsp:spPr>
        <a:xfrm>
          <a:off x="5705856" y="1730054"/>
          <a:ext cx="2410814" cy="3296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842"/>
              </a:lnTo>
              <a:lnTo>
                <a:pt x="2410814" y="164842"/>
              </a:lnTo>
              <a:lnTo>
                <a:pt x="2410814" y="329684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6DDCDB-74E4-453E-BEAE-23D50236C8F1}">
      <dsp:nvSpPr>
        <dsp:cNvPr id="0" name=""/>
        <dsp:cNvSpPr/>
      </dsp:nvSpPr>
      <dsp:spPr>
        <a:xfrm>
          <a:off x="7498513" y="2059738"/>
          <a:ext cx="1236315" cy="824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Air</a:t>
          </a:r>
          <a:endParaRPr lang="en-US" sz="1000" kern="1200" dirty="0"/>
        </a:p>
      </dsp:txBody>
      <dsp:txXfrm>
        <a:off x="7522653" y="2083878"/>
        <a:ext cx="1188035" cy="775930"/>
      </dsp:txXfrm>
    </dsp:sp>
    <dsp:sp modelId="{9A160BC6-80A7-449C-BDF7-5B17E5B054DC}">
      <dsp:nvSpPr>
        <dsp:cNvPr id="0" name=""/>
        <dsp:cNvSpPr/>
      </dsp:nvSpPr>
      <dsp:spPr>
        <a:xfrm>
          <a:off x="8070950" y="2883948"/>
          <a:ext cx="91440" cy="3296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9684"/>
              </a:lnTo>
            </a:path>
          </a:pathLst>
        </a:custGeom>
        <a:noFill/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E84EC1-2F18-458A-9FA0-E5A0EB9CF9B8}">
      <dsp:nvSpPr>
        <dsp:cNvPr id="0" name=""/>
        <dsp:cNvSpPr/>
      </dsp:nvSpPr>
      <dsp:spPr>
        <a:xfrm>
          <a:off x="7498513" y="3213632"/>
          <a:ext cx="1236315" cy="824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i="1" kern="1200" dirty="0" smtClean="0"/>
            <a:t>Starting this year</a:t>
          </a:r>
          <a:endParaRPr lang="en-US" sz="1000" i="1" kern="1200" dirty="0"/>
        </a:p>
      </dsp:txBody>
      <dsp:txXfrm>
        <a:off x="7522653" y="3237772"/>
        <a:ext cx="1188035" cy="775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CE682C-1E50-4F80-BA77-14F194FB2B1B}">
      <dsp:nvSpPr>
        <dsp:cNvPr id="0" name=""/>
        <dsp:cNvSpPr/>
      </dsp:nvSpPr>
      <dsp:spPr>
        <a:xfrm>
          <a:off x="851892" y="799"/>
          <a:ext cx="1991692" cy="11950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Sophisticated missions</a:t>
          </a:r>
          <a:endParaRPr lang="en-US" sz="2800" kern="1200" dirty="0"/>
        </a:p>
      </dsp:txBody>
      <dsp:txXfrm>
        <a:off x="851892" y="799"/>
        <a:ext cx="1991692" cy="1195015"/>
      </dsp:txXfrm>
    </dsp:sp>
    <dsp:sp modelId="{B725C7FA-2CF1-4292-8AA0-DDD09C0D04E3}">
      <dsp:nvSpPr>
        <dsp:cNvPr id="0" name=""/>
        <dsp:cNvSpPr/>
      </dsp:nvSpPr>
      <dsp:spPr>
        <a:xfrm>
          <a:off x="3042753" y="799"/>
          <a:ext cx="1991692" cy="11950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Critical Thinking</a:t>
          </a:r>
          <a:endParaRPr lang="en-US" sz="2800" kern="1200" dirty="0"/>
        </a:p>
      </dsp:txBody>
      <dsp:txXfrm>
        <a:off x="3042753" y="799"/>
        <a:ext cx="1991692" cy="1195015"/>
      </dsp:txXfrm>
    </dsp:sp>
    <dsp:sp modelId="{4EC85574-CC08-4E42-BCB3-150E5997FADA}">
      <dsp:nvSpPr>
        <dsp:cNvPr id="0" name=""/>
        <dsp:cNvSpPr/>
      </dsp:nvSpPr>
      <dsp:spPr>
        <a:xfrm>
          <a:off x="5233615" y="799"/>
          <a:ext cx="1991692" cy="11950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Teamwork</a:t>
          </a:r>
          <a:endParaRPr lang="en-US" sz="2800" kern="1200" dirty="0"/>
        </a:p>
      </dsp:txBody>
      <dsp:txXfrm>
        <a:off x="5233615" y="799"/>
        <a:ext cx="1991692" cy="1195015"/>
      </dsp:txXfrm>
    </dsp:sp>
    <dsp:sp modelId="{60BDC5A8-6DF3-4C55-A09A-9A587AB4B944}">
      <dsp:nvSpPr>
        <dsp:cNvPr id="0" name=""/>
        <dsp:cNvSpPr/>
      </dsp:nvSpPr>
      <dsp:spPr>
        <a:xfrm>
          <a:off x="1947322" y="1394984"/>
          <a:ext cx="1991692" cy="11950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Weight distribution</a:t>
          </a:r>
          <a:endParaRPr lang="en-US" sz="2800" kern="1200" dirty="0"/>
        </a:p>
      </dsp:txBody>
      <dsp:txXfrm>
        <a:off x="1947322" y="1394984"/>
        <a:ext cx="1991692" cy="1195015"/>
      </dsp:txXfrm>
    </dsp:sp>
    <dsp:sp modelId="{D7B44082-470C-44B8-8B93-7B4F02075A26}">
      <dsp:nvSpPr>
        <dsp:cNvPr id="0" name=""/>
        <dsp:cNvSpPr/>
      </dsp:nvSpPr>
      <dsp:spPr>
        <a:xfrm>
          <a:off x="4138184" y="1394984"/>
          <a:ext cx="1991692" cy="11950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ROV research</a:t>
          </a:r>
          <a:endParaRPr lang="en-US" sz="2800" kern="1200" dirty="0"/>
        </a:p>
      </dsp:txBody>
      <dsp:txXfrm>
        <a:off x="4138184" y="1394984"/>
        <a:ext cx="1991692" cy="11950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CE682C-1E50-4F80-BA77-14F194FB2B1B}">
      <dsp:nvSpPr>
        <dsp:cNvPr id="0" name=""/>
        <dsp:cNvSpPr/>
      </dsp:nvSpPr>
      <dsp:spPr>
        <a:xfrm>
          <a:off x="437" y="352387"/>
          <a:ext cx="1705012" cy="10230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Design Process</a:t>
          </a:r>
          <a:endParaRPr lang="en-US" sz="2100" kern="1200" dirty="0"/>
        </a:p>
      </dsp:txBody>
      <dsp:txXfrm>
        <a:off x="437" y="352387"/>
        <a:ext cx="1705012" cy="1023007"/>
      </dsp:txXfrm>
    </dsp:sp>
    <dsp:sp modelId="{B725C7FA-2CF1-4292-8AA0-DDD09C0D04E3}">
      <dsp:nvSpPr>
        <dsp:cNvPr id="0" name=""/>
        <dsp:cNvSpPr/>
      </dsp:nvSpPr>
      <dsp:spPr>
        <a:xfrm>
          <a:off x="1875950" y="352387"/>
          <a:ext cx="1705012" cy="10230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Fabrication 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of Parts</a:t>
          </a:r>
          <a:endParaRPr lang="en-US" sz="2100" kern="1200" dirty="0"/>
        </a:p>
      </dsp:txBody>
      <dsp:txXfrm>
        <a:off x="1875950" y="352387"/>
        <a:ext cx="1705012" cy="1023007"/>
      </dsp:txXfrm>
    </dsp:sp>
    <dsp:sp modelId="{1B629E73-F94E-4177-A533-560308545193}">
      <dsp:nvSpPr>
        <dsp:cNvPr id="0" name=""/>
        <dsp:cNvSpPr/>
      </dsp:nvSpPr>
      <dsp:spPr>
        <a:xfrm>
          <a:off x="437" y="1545896"/>
          <a:ext cx="1705012" cy="10230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Water-proofing electronics</a:t>
          </a:r>
          <a:endParaRPr lang="en-US" sz="2100" kern="1200" dirty="0"/>
        </a:p>
      </dsp:txBody>
      <dsp:txXfrm>
        <a:off x="437" y="1545896"/>
        <a:ext cx="1705012" cy="1023007"/>
      </dsp:txXfrm>
    </dsp:sp>
    <dsp:sp modelId="{1F012AF2-E187-40F9-9B1F-B91051CAD059}">
      <dsp:nvSpPr>
        <dsp:cNvPr id="0" name=""/>
        <dsp:cNvSpPr/>
      </dsp:nvSpPr>
      <dsp:spPr>
        <a:xfrm>
          <a:off x="1875950" y="1545896"/>
          <a:ext cx="1705012" cy="10230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Electrical System Design</a:t>
          </a:r>
          <a:endParaRPr lang="en-US" sz="2100" kern="1200" dirty="0"/>
        </a:p>
      </dsp:txBody>
      <dsp:txXfrm>
        <a:off x="1875950" y="1545896"/>
        <a:ext cx="1705012" cy="1023007"/>
      </dsp:txXfrm>
    </dsp:sp>
    <dsp:sp modelId="{5B4D36AA-2135-4AD7-B935-F78D284C0FDE}">
      <dsp:nvSpPr>
        <dsp:cNvPr id="0" name=""/>
        <dsp:cNvSpPr/>
      </dsp:nvSpPr>
      <dsp:spPr>
        <a:xfrm>
          <a:off x="437" y="2739404"/>
          <a:ext cx="1705012" cy="10230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Write Control Software</a:t>
          </a:r>
          <a:endParaRPr lang="en-US" sz="2100" kern="1200" dirty="0"/>
        </a:p>
      </dsp:txBody>
      <dsp:txXfrm>
        <a:off x="437" y="2739404"/>
        <a:ext cx="1705012" cy="1023007"/>
      </dsp:txXfrm>
    </dsp:sp>
    <dsp:sp modelId="{90762AA9-F6DB-40B2-BF90-62812C647BA7}">
      <dsp:nvSpPr>
        <dsp:cNvPr id="0" name=""/>
        <dsp:cNvSpPr/>
      </dsp:nvSpPr>
      <dsp:spPr>
        <a:xfrm>
          <a:off x="1875950" y="2739404"/>
          <a:ext cx="1705012" cy="10230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Testing</a:t>
          </a:r>
          <a:endParaRPr lang="en-US" sz="2100" kern="1200" dirty="0"/>
        </a:p>
      </dsp:txBody>
      <dsp:txXfrm>
        <a:off x="1875950" y="2739404"/>
        <a:ext cx="1705012" cy="10230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BF9F6E-B5A8-4E81-9FF3-C4BAB5EAB3AD}">
      <dsp:nvSpPr>
        <dsp:cNvPr id="0" name=""/>
        <dsp:cNvSpPr/>
      </dsp:nvSpPr>
      <dsp:spPr>
        <a:xfrm>
          <a:off x="182165" y="2728"/>
          <a:ext cx="2029271" cy="121756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Obstacle avoidance</a:t>
          </a:r>
          <a:endParaRPr lang="en-US" sz="2600" kern="1200" dirty="0"/>
        </a:p>
      </dsp:txBody>
      <dsp:txXfrm>
        <a:off x="182165" y="2728"/>
        <a:ext cx="2029271" cy="1217562"/>
      </dsp:txXfrm>
    </dsp:sp>
    <dsp:sp modelId="{35CF2B0D-3C51-4AB0-974F-F32EB1A72B5D}">
      <dsp:nvSpPr>
        <dsp:cNvPr id="0" name=""/>
        <dsp:cNvSpPr/>
      </dsp:nvSpPr>
      <dsp:spPr>
        <a:xfrm>
          <a:off x="2414364" y="2728"/>
          <a:ext cx="2029271" cy="1217562"/>
        </a:xfrm>
        <a:prstGeom prst="rect">
          <a:avLst/>
        </a:prstGeom>
        <a:solidFill>
          <a:schemeClr val="accent4">
            <a:hueOff val="1344759"/>
            <a:satOff val="-3325"/>
            <a:lumOff val="-176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GPS waypoint navigation</a:t>
          </a:r>
          <a:endParaRPr lang="en-US" sz="2600" kern="1200" dirty="0"/>
        </a:p>
      </dsp:txBody>
      <dsp:txXfrm>
        <a:off x="2414364" y="2728"/>
        <a:ext cx="2029271" cy="1217562"/>
      </dsp:txXfrm>
    </dsp:sp>
    <dsp:sp modelId="{64B30038-8837-4374-8469-44E743F35B2A}">
      <dsp:nvSpPr>
        <dsp:cNvPr id="0" name=""/>
        <dsp:cNvSpPr/>
      </dsp:nvSpPr>
      <dsp:spPr>
        <a:xfrm>
          <a:off x="4646562" y="2728"/>
          <a:ext cx="2029271" cy="1217562"/>
        </a:xfrm>
        <a:prstGeom prst="rect">
          <a:avLst/>
        </a:prstGeom>
        <a:solidFill>
          <a:schemeClr val="accent4">
            <a:hueOff val="2689518"/>
            <a:satOff val="-6650"/>
            <a:lumOff val="-352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Line detection</a:t>
          </a:r>
          <a:endParaRPr lang="en-US" sz="2600" kern="1200" dirty="0"/>
        </a:p>
      </dsp:txBody>
      <dsp:txXfrm>
        <a:off x="4646562" y="2728"/>
        <a:ext cx="2029271" cy="1217562"/>
      </dsp:txXfrm>
    </dsp:sp>
    <dsp:sp modelId="{4989313A-972D-4ADA-87FF-375E9446DD43}">
      <dsp:nvSpPr>
        <dsp:cNvPr id="0" name=""/>
        <dsp:cNvSpPr/>
      </dsp:nvSpPr>
      <dsp:spPr>
        <a:xfrm>
          <a:off x="182165" y="1423218"/>
          <a:ext cx="2029271" cy="1217562"/>
        </a:xfrm>
        <a:prstGeom prst="rect">
          <a:avLst/>
        </a:prstGeom>
        <a:solidFill>
          <a:schemeClr val="accent4">
            <a:hueOff val="4034277"/>
            <a:satOff val="-9975"/>
            <a:lumOff val="-529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Efficient path planning</a:t>
          </a:r>
          <a:endParaRPr lang="en-US" sz="2600" kern="1200" dirty="0"/>
        </a:p>
      </dsp:txBody>
      <dsp:txXfrm>
        <a:off x="182165" y="1423218"/>
        <a:ext cx="2029271" cy="1217562"/>
      </dsp:txXfrm>
    </dsp:sp>
    <dsp:sp modelId="{B1B14B07-69EB-4DC0-8E57-7D2F59D01854}">
      <dsp:nvSpPr>
        <dsp:cNvPr id="0" name=""/>
        <dsp:cNvSpPr/>
      </dsp:nvSpPr>
      <dsp:spPr>
        <a:xfrm>
          <a:off x="2414364" y="1423218"/>
          <a:ext cx="2029271" cy="1217562"/>
        </a:xfrm>
        <a:prstGeom prst="rect">
          <a:avLst/>
        </a:prstGeom>
        <a:solidFill>
          <a:schemeClr val="accent4">
            <a:hueOff val="5379036"/>
            <a:satOff val="-13301"/>
            <a:lumOff val="-705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Teamwork and communication</a:t>
          </a:r>
          <a:endParaRPr lang="en-US" sz="2600" kern="1200" dirty="0"/>
        </a:p>
      </dsp:txBody>
      <dsp:txXfrm>
        <a:off x="2414364" y="1423218"/>
        <a:ext cx="2029271" cy="1217562"/>
      </dsp:txXfrm>
    </dsp:sp>
    <dsp:sp modelId="{2023AB61-98F6-4B72-BDC8-F10BCBE3F4C9}">
      <dsp:nvSpPr>
        <dsp:cNvPr id="0" name=""/>
        <dsp:cNvSpPr/>
      </dsp:nvSpPr>
      <dsp:spPr>
        <a:xfrm>
          <a:off x="4646562" y="1423218"/>
          <a:ext cx="2029271" cy="1217562"/>
        </a:xfrm>
        <a:prstGeom prst="rect">
          <a:avLst/>
        </a:prstGeom>
        <a:solidFill>
          <a:schemeClr val="accent4">
            <a:hueOff val="6723794"/>
            <a:satOff val="-16626"/>
            <a:lumOff val="-882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Efficient power distribution</a:t>
          </a:r>
          <a:endParaRPr lang="en-US" sz="2600" kern="1200" dirty="0"/>
        </a:p>
      </dsp:txBody>
      <dsp:txXfrm>
        <a:off x="4646562" y="1423218"/>
        <a:ext cx="2029271" cy="1217562"/>
      </dsp:txXfrm>
    </dsp:sp>
    <dsp:sp modelId="{99DCF715-9121-4627-A42C-5ED30DE74283}">
      <dsp:nvSpPr>
        <dsp:cNvPr id="0" name=""/>
        <dsp:cNvSpPr/>
      </dsp:nvSpPr>
      <dsp:spPr>
        <a:xfrm>
          <a:off x="1298264" y="2843708"/>
          <a:ext cx="2029271" cy="1217562"/>
        </a:xfrm>
        <a:prstGeom prst="rect">
          <a:avLst/>
        </a:prstGeom>
        <a:solidFill>
          <a:schemeClr val="accent4">
            <a:hueOff val="8068553"/>
            <a:satOff val="-19951"/>
            <a:lumOff val="-1058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Extensive testing</a:t>
          </a:r>
          <a:endParaRPr lang="en-US" sz="2600" kern="1200" dirty="0"/>
        </a:p>
      </dsp:txBody>
      <dsp:txXfrm>
        <a:off x="1298264" y="2843708"/>
        <a:ext cx="2029271" cy="1217562"/>
      </dsp:txXfrm>
    </dsp:sp>
    <dsp:sp modelId="{D6FD9479-B984-4C76-92D8-349F88C007DE}">
      <dsp:nvSpPr>
        <dsp:cNvPr id="0" name=""/>
        <dsp:cNvSpPr/>
      </dsp:nvSpPr>
      <dsp:spPr>
        <a:xfrm>
          <a:off x="3530463" y="2843708"/>
          <a:ext cx="2029271" cy="1217562"/>
        </a:xfrm>
        <a:prstGeom prst="rect">
          <a:avLst/>
        </a:prstGeom>
        <a:solidFill>
          <a:schemeClr val="accent4">
            <a:hueOff val="9413312"/>
            <a:satOff val="-23276"/>
            <a:lumOff val="-1235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Debugging</a:t>
          </a:r>
          <a:endParaRPr lang="en-US" sz="2600" kern="1200" dirty="0"/>
        </a:p>
      </dsp:txBody>
      <dsp:txXfrm>
        <a:off x="3530463" y="2843708"/>
        <a:ext cx="2029271" cy="12175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426918-BA12-4029-8276-F4A70DE4D66F}">
      <dsp:nvSpPr>
        <dsp:cNvPr id="0" name=""/>
        <dsp:cNvSpPr/>
      </dsp:nvSpPr>
      <dsp:spPr>
        <a:xfrm>
          <a:off x="3844445" y="1540648"/>
          <a:ext cx="117954" cy="516751"/>
        </a:xfrm>
        <a:custGeom>
          <a:avLst/>
          <a:gdLst/>
          <a:ahLst/>
          <a:cxnLst/>
          <a:rect l="0" t="0" r="0" b="0"/>
          <a:pathLst>
            <a:path>
              <a:moveTo>
                <a:pt x="117954" y="0"/>
              </a:moveTo>
              <a:lnTo>
                <a:pt x="117954" y="516751"/>
              </a:lnTo>
              <a:lnTo>
                <a:pt x="0" y="516751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FFF7F-0EFB-4299-AC7C-F55173C54045}">
      <dsp:nvSpPr>
        <dsp:cNvPr id="0" name=""/>
        <dsp:cNvSpPr/>
      </dsp:nvSpPr>
      <dsp:spPr>
        <a:xfrm>
          <a:off x="3962400" y="1540648"/>
          <a:ext cx="3398204" cy="1033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549"/>
              </a:lnTo>
              <a:lnTo>
                <a:pt x="3398204" y="915549"/>
              </a:lnTo>
              <a:lnTo>
                <a:pt x="3398204" y="103350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120B64-4930-439D-B516-CB335E644B9D}">
      <dsp:nvSpPr>
        <dsp:cNvPr id="0" name=""/>
        <dsp:cNvSpPr/>
      </dsp:nvSpPr>
      <dsp:spPr>
        <a:xfrm>
          <a:off x="3962400" y="1540648"/>
          <a:ext cx="2038922" cy="1033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549"/>
              </a:lnTo>
              <a:lnTo>
                <a:pt x="2038922" y="915549"/>
              </a:lnTo>
              <a:lnTo>
                <a:pt x="2038922" y="103350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E4226D-21F0-4213-AC9B-EE7C3448094B}">
      <dsp:nvSpPr>
        <dsp:cNvPr id="0" name=""/>
        <dsp:cNvSpPr/>
      </dsp:nvSpPr>
      <dsp:spPr>
        <a:xfrm>
          <a:off x="3962400" y="1540648"/>
          <a:ext cx="679640" cy="1033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549"/>
              </a:lnTo>
              <a:lnTo>
                <a:pt x="679640" y="915549"/>
              </a:lnTo>
              <a:lnTo>
                <a:pt x="679640" y="103350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34CD8A-4054-4CCD-9152-53E53CFB0641}">
      <dsp:nvSpPr>
        <dsp:cNvPr id="0" name=""/>
        <dsp:cNvSpPr/>
      </dsp:nvSpPr>
      <dsp:spPr>
        <a:xfrm>
          <a:off x="3282759" y="1540648"/>
          <a:ext cx="679640" cy="1033503"/>
        </a:xfrm>
        <a:custGeom>
          <a:avLst/>
          <a:gdLst/>
          <a:ahLst/>
          <a:cxnLst/>
          <a:rect l="0" t="0" r="0" b="0"/>
          <a:pathLst>
            <a:path>
              <a:moveTo>
                <a:pt x="679640" y="0"/>
              </a:moveTo>
              <a:lnTo>
                <a:pt x="679640" y="915549"/>
              </a:lnTo>
              <a:lnTo>
                <a:pt x="0" y="915549"/>
              </a:lnTo>
              <a:lnTo>
                <a:pt x="0" y="103350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D55DD7-D3DD-412E-BD12-EF03C44EC02F}">
      <dsp:nvSpPr>
        <dsp:cNvPr id="0" name=""/>
        <dsp:cNvSpPr/>
      </dsp:nvSpPr>
      <dsp:spPr>
        <a:xfrm>
          <a:off x="1923477" y="1540648"/>
          <a:ext cx="2038922" cy="1033503"/>
        </a:xfrm>
        <a:custGeom>
          <a:avLst/>
          <a:gdLst/>
          <a:ahLst/>
          <a:cxnLst/>
          <a:rect l="0" t="0" r="0" b="0"/>
          <a:pathLst>
            <a:path>
              <a:moveTo>
                <a:pt x="2038922" y="0"/>
              </a:moveTo>
              <a:lnTo>
                <a:pt x="2038922" y="915549"/>
              </a:lnTo>
              <a:lnTo>
                <a:pt x="0" y="915549"/>
              </a:lnTo>
              <a:lnTo>
                <a:pt x="0" y="103350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3944-217B-45B9-8DAB-4BE91FD95532}">
      <dsp:nvSpPr>
        <dsp:cNvPr id="0" name=""/>
        <dsp:cNvSpPr/>
      </dsp:nvSpPr>
      <dsp:spPr>
        <a:xfrm>
          <a:off x="564195" y="1540648"/>
          <a:ext cx="3398204" cy="1033503"/>
        </a:xfrm>
        <a:custGeom>
          <a:avLst/>
          <a:gdLst/>
          <a:ahLst/>
          <a:cxnLst/>
          <a:rect l="0" t="0" r="0" b="0"/>
          <a:pathLst>
            <a:path>
              <a:moveTo>
                <a:pt x="3398204" y="0"/>
              </a:moveTo>
              <a:lnTo>
                <a:pt x="3398204" y="915549"/>
              </a:lnTo>
              <a:lnTo>
                <a:pt x="0" y="915549"/>
              </a:lnTo>
              <a:lnTo>
                <a:pt x="0" y="103350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32B8AF-0871-419B-ADBD-D8F968EBB511}">
      <dsp:nvSpPr>
        <dsp:cNvPr id="0" name=""/>
        <dsp:cNvSpPr/>
      </dsp:nvSpPr>
      <dsp:spPr>
        <a:xfrm>
          <a:off x="3400713" y="978961"/>
          <a:ext cx="1123373" cy="561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Hardware Systems</a:t>
          </a:r>
          <a:endParaRPr lang="en-US" sz="1900" b="1" kern="1200" dirty="0"/>
        </a:p>
      </dsp:txBody>
      <dsp:txXfrm>
        <a:off x="3400713" y="978961"/>
        <a:ext cx="1123373" cy="561686"/>
      </dsp:txXfrm>
    </dsp:sp>
    <dsp:sp modelId="{4A86A41D-DEBE-49F3-AF20-92493EE15D4F}">
      <dsp:nvSpPr>
        <dsp:cNvPr id="0" name=""/>
        <dsp:cNvSpPr/>
      </dsp:nvSpPr>
      <dsp:spPr>
        <a:xfrm>
          <a:off x="2509" y="2574151"/>
          <a:ext cx="1123373" cy="561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Mechanical Frame</a:t>
          </a:r>
          <a:endParaRPr lang="en-US" sz="1900" kern="1200" dirty="0"/>
        </a:p>
      </dsp:txBody>
      <dsp:txXfrm>
        <a:off x="2509" y="2574151"/>
        <a:ext cx="1123373" cy="561686"/>
      </dsp:txXfrm>
    </dsp:sp>
    <dsp:sp modelId="{42C8FB2A-E11B-4BF8-A61F-D506D50A54D6}">
      <dsp:nvSpPr>
        <dsp:cNvPr id="0" name=""/>
        <dsp:cNvSpPr/>
      </dsp:nvSpPr>
      <dsp:spPr>
        <a:xfrm>
          <a:off x="1361790" y="2574151"/>
          <a:ext cx="1123373" cy="561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Weight Distribution</a:t>
          </a:r>
          <a:endParaRPr lang="en-US" sz="1900" kern="1200" dirty="0"/>
        </a:p>
      </dsp:txBody>
      <dsp:txXfrm>
        <a:off x="1361790" y="2574151"/>
        <a:ext cx="1123373" cy="561686"/>
      </dsp:txXfrm>
    </dsp:sp>
    <dsp:sp modelId="{BA3B6C9C-2527-42B7-8D30-1F107E4E4FC9}">
      <dsp:nvSpPr>
        <dsp:cNvPr id="0" name=""/>
        <dsp:cNvSpPr/>
      </dsp:nvSpPr>
      <dsp:spPr>
        <a:xfrm>
          <a:off x="2721072" y="2574151"/>
          <a:ext cx="1123373" cy="561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Power Distribution</a:t>
          </a:r>
          <a:endParaRPr lang="en-US" sz="1900" kern="1200" dirty="0"/>
        </a:p>
      </dsp:txBody>
      <dsp:txXfrm>
        <a:off x="2721072" y="2574151"/>
        <a:ext cx="1123373" cy="561686"/>
      </dsp:txXfrm>
    </dsp:sp>
    <dsp:sp modelId="{FC7A19BA-99C1-434A-A0F9-CAD9A12828CD}">
      <dsp:nvSpPr>
        <dsp:cNvPr id="0" name=""/>
        <dsp:cNvSpPr/>
      </dsp:nvSpPr>
      <dsp:spPr>
        <a:xfrm>
          <a:off x="4080354" y="2574151"/>
          <a:ext cx="1123373" cy="561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Electronic Wiring</a:t>
          </a:r>
          <a:endParaRPr lang="en-US" sz="1900" kern="1200" dirty="0"/>
        </a:p>
      </dsp:txBody>
      <dsp:txXfrm>
        <a:off x="4080354" y="2574151"/>
        <a:ext cx="1123373" cy="561686"/>
      </dsp:txXfrm>
    </dsp:sp>
    <dsp:sp modelId="{404937E1-7DDF-49B6-A205-85CD3E4A2DEE}">
      <dsp:nvSpPr>
        <dsp:cNvPr id="0" name=""/>
        <dsp:cNvSpPr/>
      </dsp:nvSpPr>
      <dsp:spPr>
        <a:xfrm>
          <a:off x="5439635" y="2574151"/>
          <a:ext cx="1123373" cy="561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Soldering</a:t>
          </a:r>
          <a:endParaRPr lang="en-US" sz="1900" kern="1200" dirty="0"/>
        </a:p>
      </dsp:txBody>
      <dsp:txXfrm>
        <a:off x="5439635" y="2574151"/>
        <a:ext cx="1123373" cy="561686"/>
      </dsp:txXfrm>
    </dsp:sp>
    <dsp:sp modelId="{EB06C934-5973-4597-AD0E-770F187D4DEF}">
      <dsp:nvSpPr>
        <dsp:cNvPr id="0" name=""/>
        <dsp:cNvSpPr/>
      </dsp:nvSpPr>
      <dsp:spPr>
        <a:xfrm>
          <a:off x="6798917" y="2574151"/>
          <a:ext cx="1123373" cy="561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Sensor Array</a:t>
          </a:r>
          <a:endParaRPr lang="en-US" sz="1900" kern="1200" dirty="0"/>
        </a:p>
      </dsp:txBody>
      <dsp:txXfrm>
        <a:off x="6798917" y="2574151"/>
        <a:ext cx="1123373" cy="561686"/>
      </dsp:txXfrm>
    </dsp:sp>
    <dsp:sp modelId="{39889F32-0ABA-40F3-89BF-B1E3903FBCEF}">
      <dsp:nvSpPr>
        <dsp:cNvPr id="0" name=""/>
        <dsp:cNvSpPr/>
      </dsp:nvSpPr>
      <dsp:spPr>
        <a:xfrm>
          <a:off x="2721072" y="1776556"/>
          <a:ext cx="1123373" cy="5616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Michael Pauly (lead)</a:t>
          </a:r>
          <a:endParaRPr lang="en-US" sz="1900" kern="1200" dirty="0"/>
        </a:p>
      </dsp:txBody>
      <dsp:txXfrm>
        <a:off x="2721072" y="1776556"/>
        <a:ext cx="1123373" cy="5616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426918-BA12-4029-8276-F4A70DE4D66F}">
      <dsp:nvSpPr>
        <dsp:cNvPr id="0" name=""/>
        <dsp:cNvSpPr/>
      </dsp:nvSpPr>
      <dsp:spPr>
        <a:xfrm>
          <a:off x="3844445" y="1540648"/>
          <a:ext cx="117954" cy="516751"/>
        </a:xfrm>
        <a:custGeom>
          <a:avLst/>
          <a:gdLst/>
          <a:ahLst/>
          <a:cxnLst/>
          <a:rect l="0" t="0" r="0" b="0"/>
          <a:pathLst>
            <a:path>
              <a:moveTo>
                <a:pt x="117954" y="0"/>
              </a:moveTo>
              <a:lnTo>
                <a:pt x="117954" y="516751"/>
              </a:lnTo>
              <a:lnTo>
                <a:pt x="0" y="516751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FFF7F-0EFB-4299-AC7C-F55173C54045}">
      <dsp:nvSpPr>
        <dsp:cNvPr id="0" name=""/>
        <dsp:cNvSpPr/>
      </dsp:nvSpPr>
      <dsp:spPr>
        <a:xfrm>
          <a:off x="3962400" y="1540648"/>
          <a:ext cx="3398204" cy="1033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549"/>
              </a:lnTo>
              <a:lnTo>
                <a:pt x="3398204" y="915549"/>
              </a:lnTo>
              <a:lnTo>
                <a:pt x="3398204" y="1033503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120B64-4930-439D-B516-CB335E644B9D}">
      <dsp:nvSpPr>
        <dsp:cNvPr id="0" name=""/>
        <dsp:cNvSpPr/>
      </dsp:nvSpPr>
      <dsp:spPr>
        <a:xfrm>
          <a:off x="3962400" y="1540648"/>
          <a:ext cx="2038922" cy="1033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549"/>
              </a:lnTo>
              <a:lnTo>
                <a:pt x="2038922" y="915549"/>
              </a:lnTo>
              <a:lnTo>
                <a:pt x="2038922" y="1033503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E4226D-21F0-4213-AC9B-EE7C3448094B}">
      <dsp:nvSpPr>
        <dsp:cNvPr id="0" name=""/>
        <dsp:cNvSpPr/>
      </dsp:nvSpPr>
      <dsp:spPr>
        <a:xfrm>
          <a:off x="3962400" y="1540648"/>
          <a:ext cx="679640" cy="1033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5549"/>
              </a:lnTo>
              <a:lnTo>
                <a:pt x="679640" y="915549"/>
              </a:lnTo>
              <a:lnTo>
                <a:pt x="679640" y="1033503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34CD8A-4054-4CCD-9152-53E53CFB0641}">
      <dsp:nvSpPr>
        <dsp:cNvPr id="0" name=""/>
        <dsp:cNvSpPr/>
      </dsp:nvSpPr>
      <dsp:spPr>
        <a:xfrm>
          <a:off x="3282759" y="1540648"/>
          <a:ext cx="679640" cy="1033503"/>
        </a:xfrm>
        <a:custGeom>
          <a:avLst/>
          <a:gdLst/>
          <a:ahLst/>
          <a:cxnLst/>
          <a:rect l="0" t="0" r="0" b="0"/>
          <a:pathLst>
            <a:path>
              <a:moveTo>
                <a:pt x="679640" y="0"/>
              </a:moveTo>
              <a:lnTo>
                <a:pt x="679640" y="915549"/>
              </a:lnTo>
              <a:lnTo>
                <a:pt x="0" y="915549"/>
              </a:lnTo>
              <a:lnTo>
                <a:pt x="0" y="1033503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D55DD7-D3DD-412E-BD12-EF03C44EC02F}">
      <dsp:nvSpPr>
        <dsp:cNvPr id="0" name=""/>
        <dsp:cNvSpPr/>
      </dsp:nvSpPr>
      <dsp:spPr>
        <a:xfrm>
          <a:off x="1923477" y="1540648"/>
          <a:ext cx="2038922" cy="1033503"/>
        </a:xfrm>
        <a:custGeom>
          <a:avLst/>
          <a:gdLst/>
          <a:ahLst/>
          <a:cxnLst/>
          <a:rect l="0" t="0" r="0" b="0"/>
          <a:pathLst>
            <a:path>
              <a:moveTo>
                <a:pt x="2038922" y="0"/>
              </a:moveTo>
              <a:lnTo>
                <a:pt x="2038922" y="915549"/>
              </a:lnTo>
              <a:lnTo>
                <a:pt x="0" y="915549"/>
              </a:lnTo>
              <a:lnTo>
                <a:pt x="0" y="1033503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13944-217B-45B9-8DAB-4BE91FD95532}">
      <dsp:nvSpPr>
        <dsp:cNvPr id="0" name=""/>
        <dsp:cNvSpPr/>
      </dsp:nvSpPr>
      <dsp:spPr>
        <a:xfrm>
          <a:off x="564195" y="1540648"/>
          <a:ext cx="3398204" cy="1033503"/>
        </a:xfrm>
        <a:custGeom>
          <a:avLst/>
          <a:gdLst/>
          <a:ahLst/>
          <a:cxnLst/>
          <a:rect l="0" t="0" r="0" b="0"/>
          <a:pathLst>
            <a:path>
              <a:moveTo>
                <a:pt x="3398204" y="0"/>
              </a:moveTo>
              <a:lnTo>
                <a:pt x="3398204" y="915549"/>
              </a:lnTo>
              <a:lnTo>
                <a:pt x="0" y="915549"/>
              </a:lnTo>
              <a:lnTo>
                <a:pt x="0" y="1033503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32B8AF-0871-419B-ADBD-D8F968EBB511}">
      <dsp:nvSpPr>
        <dsp:cNvPr id="0" name=""/>
        <dsp:cNvSpPr/>
      </dsp:nvSpPr>
      <dsp:spPr>
        <a:xfrm>
          <a:off x="3400713" y="978961"/>
          <a:ext cx="1123373" cy="5616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Software Systems</a:t>
          </a:r>
          <a:endParaRPr lang="en-US" sz="1900" b="1" kern="1200" dirty="0"/>
        </a:p>
      </dsp:txBody>
      <dsp:txXfrm>
        <a:off x="3400713" y="978961"/>
        <a:ext cx="1123373" cy="561686"/>
      </dsp:txXfrm>
    </dsp:sp>
    <dsp:sp modelId="{4A86A41D-DEBE-49F3-AF20-92493EE15D4F}">
      <dsp:nvSpPr>
        <dsp:cNvPr id="0" name=""/>
        <dsp:cNvSpPr/>
      </dsp:nvSpPr>
      <dsp:spPr>
        <a:xfrm>
          <a:off x="2509" y="2574151"/>
          <a:ext cx="1123373" cy="5616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PIC Programing</a:t>
          </a:r>
          <a:endParaRPr lang="en-US" sz="1500" kern="1200" dirty="0"/>
        </a:p>
      </dsp:txBody>
      <dsp:txXfrm>
        <a:off x="2509" y="2574151"/>
        <a:ext cx="1123373" cy="561686"/>
      </dsp:txXfrm>
    </dsp:sp>
    <dsp:sp modelId="{42C8FB2A-E11B-4BF8-A61F-D506D50A54D6}">
      <dsp:nvSpPr>
        <dsp:cNvPr id="0" name=""/>
        <dsp:cNvSpPr/>
      </dsp:nvSpPr>
      <dsp:spPr>
        <a:xfrm>
          <a:off x="1361790" y="2574151"/>
          <a:ext cx="1123373" cy="5616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Localization</a:t>
          </a:r>
          <a:endParaRPr lang="en-US" sz="1500" kern="1200" dirty="0"/>
        </a:p>
      </dsp:txBody>
      <dsp:txXfrm>
        <a:off x="1361790" y="2574151"/>
        <a:ext cx="1123373" cy="561686"/>
      </dsp:txXfrm>
    </dsp:sp>
    <dsp:sp modelId="{BA3B6C9C-2527-42B7-8D30-1F107E4E4FC9}">
      <dsp:nvSpPr>
        <dsp:cNvPr id="0" name=""/>
        <dsp:cNvSpPr/>
      </dsp:nvSpPr>
      <dsp:spPr>
        <a:xfrm>
          <a:off x="2721072" y="2574151"/>
          <a:ext cx="1123373" cy="5616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Image Recognition</a:t>
          </a:r>
          <a:endParaRPr lang="en-US" sz="1500" kern="1200" dirty="0"/>
        </a:p>
      </dsp:txBody>
      <dsp:txXfrm>
        <a:off x="2721072" y="2574151"/>
        <a:ext cx="1123373" cy="561686"/>
      </dsp:txXfrm>
    </dsp:sp>
    <dsp:sp modelId="{FC7A19BA-99C1-434A-A0F9-CAD9A12828CD}">
      <dsp:nvSpPr>
        <dsp:cNvPr id="0" name=""/>
        <dsp:cNvSpPr/>
      </dsp:nvSpPr>
      <dsp:spPr>
        <a:xfrm>
          <a:off x="4080354" y="2574151"/>
          <a:ext cx="1123373" cy="5616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A.I. Implementation</a:t>
          </a:r>
          <a:endParaRPr lang="en-US" sz="1500" kern="1200" dirty="0"/>
        </a:p>
      </dsp:txBody>
      <dsp:txXfrm>
        <a:off x="4080354" y="2574151"/>
        <a:ext cx="1123373" cy="561686"/>
      </dsp:txXfrm>
    </dsp:sp>
    <dsp:sp modelId="{404937E1-7DDF-49B6-A205-85CD3E4A2DEE}">
      <dsp:nvSpPr>
        <dsp:cNvPr id="0" name=""/>
        <dsp:cNvSpPr/>
      </dsp:nvSpPr>
      <dsp:spPr>
        <a:xfrm>
          <a:off x="5439635" y="2574151"/>
          <a:ext cx="1123373" cy="5616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GPS Navigation</a:t>
          </a:r>
          <a:endParaRPr lang="en-US" sz="1500" kern="1200" dirty="0"/>
        </a:p>
      </dsp:txBody>
      <dsp:txXfrm>
        <a:off x="5439635" y="2574151"/>
        <a:ext cx="1123373" cy="561686"/>
      </dsp:txXfrm>
    </dsp:sp>
    <dsp:sp modelId="{EB06C934-5973-4597-AD0E-770F187D4DEF}">
      <dsp:nvSpPr>
        <dsp:cNvPr id="0" name=""/>
        <dsp:cNvSpPr/>
      </dsp:nvSpPr>
      <dsp:spPr>
        <a:xfrm>
          <a:off x="6798917" y="2574151"/>
          <a:ext cx="1123373" cy="5616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Testing, testing, and testing</a:t>
          </a:r>
          <a:endParaRPr lang="en-US" sz="1500" kern="1200" dirty="0"/>
        </a:p>
      </dsp:txBody>
      <dsp:txXfrm>
        <a:off x="6798917" y="2574151"/>
        <a:ext cx="1123373" cy="561686"/>
      </dsp:txXfrm>
    </dsp:sp>
    <dsp:sp modelId="{39889F32-0ABA-40F3-89BF-B1E3903FBCEF}">
      <dsp:nvSpPr>
        <dsp:cNvPr id="0" name=""/>
        <dsp:cNvSpPr/>
      </dsp:nvSpPr>
      <dsp:spPr>
        <a:xfrm>
          <a:off x="2721072" y="1776556"/>
          <a:ext cx="1123373" cy="5616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Ruffin White (lead)</a:t>
          </a:r>
          <a:endParaRPr lang="en-US" sz="1900" kern="1200" dirty="0"/>
        </a:p>
      </dsp:txBody>
      <dsp:txXfrm>
        <a:off x="2721072" y="1776556"/>
        <a:ext cx="1123373" cy="56168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771D1-AD21-4655-B32E-B37E893512A6}">
      <dsp:nvSpPr>
        <dsp:cNvPr id="0" name=""/>
        <dsp:cNvSpPr/>
      </dsp:nvSpPr>
      <dsp:spPr>
        <a:xfrm>
          <a:off x="1772165" y="523626"/>
          <a:ext cx="3618469" cy="3618469"/>
        </a:xfrm>
        <a:prstGeom prst="blockArc">
          <a:avLst>
            <a:gd name="adj1" fmla="val 12600000"/>
            <a:gd name="adj2" fmla="val 162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62580-37DF-4D3A-B56B-8EC2945276B9}">
      <dsp:nvSpPr>
        <dsp:cNvPr id="0" name=""/>
        <dsp:cNvSpPr/>
      </dsp:nvSpPr>
      <dsp:spPr>
        <a:xfrm>
          <a:off x="1772165" y="523626"/>
          <a:ext cx="3618469" cy="3618469"/>
        </a:xfrm>
        <a:prstGeom prst="blockArc">
          <a:avLst>
            <a:gd name="adj1" fmla="val 9000000"/>
            <a:gd name="adj2" fmla="val 126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998D5-A604-43FA-A99F-1056EEA519E3}">
      <dsp:nvSpPr>
        <dsp:cNvPr id="0" name=""/>
        <dsp:cNvSpPr/>
      </dsp:nvSpPr>
      <dsp:spPr>
        <a:xfrm>
          <a:off x="1772165" y="523626"/>
          <a:ext cx="3618469" cy="3618469"/>
        </a:xfrm>
        <a:prstGeom prst="blockArc">
          <a:avLst>
            <a:gd name="adj1" fmla="val 5400000"/>
            <a:gd name="adj2" fmla="val 90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E5E5F-636D-4A14-9756-A2913A3AE415}">
      <dsp:nvSpPr>
        <dsp:cNvPr id="0" name=""/>
        <dsp:cNvSpPr/>
      </dsp:nvSpPr>
      <dsp:spPr>
        <a:xfrm>
          <a:off x="1772165" y="523626"/>
          <a:ext cx="3618469" cy="3618469"/>
        </a:xfrm>
        <a:prstGeom prst="blockArc">
          <a:avLst>
            <a:gd name="adj1" fmla="val 1800000"/>
            <a:gd name="adj2" fmla="val 54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ECD22-BC3A-4493-A38F-EC91CA188A37}">
      <dsp:nvSpPr>
        <dsp:cNvPr id="0" name=""/>
        <dsp:cNvSpPr/>
      </dsp:nvSpPr>
      <dsp:spPr>
        <a:xfrm>
          <a:off x="1772165" y="523626"/>
          <a:ext cx="3618469" cy="3618469"/>
        </a:xfrm>
        <a:prstGeom prst="blockArc">
          <a:avLst>
            <a:gd name="adj1" fmla="val 19800000"/>
            <a:gd name="adj2" fmla="val 18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56057-3452-4F10-A725-2DA3C7541FED}">
      <dsp:nvSpPr>
        <dsp:cNvPr id="0" name=""/>
        <dsp:cNvSpPr/>
      </dsp:nvSpPr>
      <dsp:spPr>
        <a:xfrm>
          <a:off x="1772165" y="523626"/>
          <a:ext cx="3618469" cy="3618469"/>
        </a:xfrm>
        <a:prstGeom prst="blockArc">
          <a:avLst>
            <a:gd name="adj1" fmla="val 16200000"/>
            <a:gd name="adj2" fmla="val 19800000"/>
            <a:gd name="adj3" fmla="val 452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5D094-A5F1-40AC-9149-F8639BD51D86}">
      <dsp:nvSpPr>
        <dsp:cNvPr id="0" name=""/>
        <dsp:cNvSpPr/>
      </dsp:nvSpPr>
      <dsp:spPr>
        <a:xfrm>
          <a:off x="2668562" y="1434815"/>
          <a:ext cx="1825674" cy="179609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2935926" y="1697846"/>
        <a:ext cx="1290946" cy="1270028"/>
      </dsp:txXfrm>
    </dsp:sp>
    <dsp:sp modelId="{AD273AD7-E463-429B-AB42-2065657D3F1E}">
      <dsp:nvSpPr>
        <dsp:cNvPr id="0" name=""/>
        <dsp:cNvSpPr/>
      </dsp:nvSpPr>
      <dsp:spPr>
        <a:xfrm>
          <a:off x="2896770" y="-122874"/>
          <a:ext cx="1369259" cy="1374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Graphical</a:t>
          </a:r>
          <a:endParaRPr lang="en-US" sz="1100" b="1" kern="1200" dirty="0"/>
        </a:p>
      </dsp:txBody>
      <dsp:txXfrm>
        <a:off x="3097293" y="78459"/>
        <a:ext cx="968213" cy="972125"/>
      </dsp:txXfrm>
    </dsp:sp>
    <dsp:sp modelId="{FE3CA08B-E7FB-43C4-8928-A381A9C5BAC2}">
      <dsp:nvSpPr>
        <dsp:cNvPr id="0" name=""/>
        <dsp:cNvSpPr/>
      </dsp:nvSpPr>
      <dsp:spPr>
        <a:xfrm>
          <a:off x="4428197" y="761295"/>
          <a:ext cx="1369259" cy="1374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Intuitive building</a:t>
          </a:r>
          <a:endParaRPr lang="en-US" sz="1100" b="1" kern="1200" dirty="0"/>
        </a:p>
      </dsp:txBody>
      <dsp:txXfrm>
        <a:off x="4628720" y="962628"/>
        <a:ext cx="968213" cy="972125"/>
      </dsp:txXfrm>
    </dsp:sp>
    <dsp:sp modelId="{1E82DB42-D78F-493B-975B-9875A94ED1FD}">
      <dsp:nvSpPr>
        <dsp:cNvPr id="0" name=""/>
        <dsp:cNvSpPr/>
      </dsp:nvSpPr>
      <dsp:spPr>
        <a:xfrm>
          <a:off x="4428197" y="2529635"/>
          <a:ext cx="1369259" cy="1374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Fast programming</a:t>
          </a:r>
          <a:endParaRPr lang="en-US" sz="1100" b="1" kern="1200" dirty="0"/>
        </a:p>
      </dsp:txBody>
      <dsp:txXfrm>
        <a:off x="4628720" y="2730968"/>
        <a:ext cx="968213" cy="972125"/>
      </dsp:txXfrm>
    </dsp:sp>
    <dsp:sp modelId="{D6B51652-D6CF-4506-A9D2-507F192DCA27}">
      <dsp:nvSpPr>
        <dsp:cNvPr id="0" name=""/>
        <dsp:cNvSpPr/>
      </dsp:nvSpPr>
      <dsp:spPr>
        <a:xfrm>
          <a:off x="2930088" y="3405927"/>
          <a:ext cx="1302622" cy="13905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Easy debugging</a:t>
          </a:r>
          <a:endParaRPr lang="en-US" sz="1100" b="1" kern="1200" dirty="0"/>
        </a:p>
      </dsp:txBody>
      <dsp:txXfrm>
        <a:off x="3120853" y="3609568"/>
        <a:ext cx="921092" cy="983265"/>
      </dsp:txXfrm>
    </dsp:sp>
    <dsp:sp modelId="{5F757E12-12DA-4C0D-AC31-BAF34BD05DA4}">
      <dsp:nvSpPr>
        <dsp:cNvPr id="0" name=""/>
        <dsp:cNvSpPr/>
      </dsp:nvSpPr>
      <dsp:spPr>
        <a:xfrm>
          <a:off x="1365343" y="2529635"/>
          <a:ext cx="1369259" cy="13747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Robotics friendly environment</a:t>
          </a:r>
          <a:endParaRPr lang="en-US" sz="1100" b="1" kern="1200" dirty="0"/>
        </a:p>
      </dsp:txBody>
      <dsp:txXfrm>
        <a:off x="1565866" y="2730968"/>
        <a:ext cx="968213" cy="972125"/>
      </dsp:txXfrm>
    </dsp:sp>
    <dsp:sp modelId="{225EF197-1DA2-4176-8264-279A5D678826}">
      <dsp:nvSpPr>
        <dsp:cNvPr id="0" name=""/>
        <dsp:cNvSpPr/>
      </dsp:nvSpPr>
      <dsp:spPr>
        <a:xfrm>
          <a:off x="1389318" y="753156"/>
          <a:ext cx="1321309" cy="13910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Understandable by different engineers</a:t>
          </a:r>
          <a:endParaRPr lang="en-US" sz="1100" b="1" kern="1200" dirty="0"/>
        </a:p>
      </dsp:txBody>
      <dsp:txXfrm>
        <a:off x="1582819" y="956873"/>
        <a:ext cx="934307" cy="98363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B5DB7-0FC3-4254-BCE7-5A1F109B8500}">
      <dsp:nvSpPr>
        <dsp:cNvPr id="0" name=""/>
        <dsp:cNvSpPr/>
      </dsp:nvSpPr>
      <dsp:spPr>
        <a:xfrm>
          <a:off x="1845045" y="613"/>
          <a:ext cx="2405908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Start sense loop</a:t>
          </a:r>
          <a:endParaRPr lang="en-US" sz="1200" kern="1200" dirty="0"/>
        </a:p>
      </dsp:txBody>
      <dsp:txXfrm>
        <a:off x="1859771" y="15339"/>
        <a:ext cx="2376456" cy="473345"/>
      </dsp:txXfrm>
    </dsp:sp>
    <dsp:sp modelId="{8AF26B2D-3EF7-40EF-97F1-DD0AC2C68C58}">
      <dsp:nvSpPr>
        <dsp:cNvPr id="0" name=""/>
        <dsp:cNvSpPr/>
      </dsp:nvSpPr>
      <dsp:spPr>
        <a:xfrm rot="5400000">
          <a:off x="2953725" y="515981"/>
          <a:ext cx="188548" cy="2262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980122" y="534836"/>
        <a:ext cx="135754" cy="131984"/>
      </dsp:txXfrm>
    </dsp:sp>
    <dsp:sp modelId="{1772A028-4D24-4F10-99E7-ED0D2E144784}">
      <dsp:nvSpPr>
        <dsp:cNvPr id="0" name=""/>
        <dsp:cNvSpPr/>
      </dsp:nvSpPr>
      <dsp:spPr>
        <a:xfrm>
          <a:off x="1845045" y="754809"/>
          <a:ext cx="2405908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6667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Start think loop</a:t>
          </a:r>
          <a:endParaRPr lang="en-US" sz="1200" kern="1200" dirty="0"/>
        </a:p>
      </dsp:txBody>
      <dsp:txXfrm>
        <a:off x="1859771" y="769535"/>
        <a:ext cx="2376456" cy="473345"/>
      </dsp:txXfrm>
    </dsp:sp>
    <dsp:sp modelId="{73E1BA33-67FE-49D4-936F-7AFB9227E513}">
      <dsp:nvSpPr>
        <dsp:cNvPr id="0" name=""/>
        <dsp:cNvSpPr/>
      </dsp:nvSpPr>
      <dsp:spPr>
        <a:xfrm rot="5400000">
          <a:off x="2953725" y="1270176"/>
          <a:ext cx="188548" cy="2262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7681"/>
            <a:satOff val="-542"/>
            <a:lumOff val="541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980122" y="1289031"/>
        <a:ext cx="135754" cy="131984"/>
      </dsp:txXfrm>
    </dsp:sp>
    <dsp:sp modelId="{DEA5E354-C347-45CF-9C25-1515E7B54A9E}">
      <dsp:nvSpPr>
        <dsp:cNvPr id="0" name=""/>
        <dsp:cNvSpPr/>
      </dsp:nvSpPr>
      <dsp:spPr>
        <a:xfrm>
          <a:off x="1845045" y="1509005"/>
          <a:ext cx="2405908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Start act loop</a:t>
          </a:r>
          <a:endParaRPr lang="en-US" sz="1200" kern="1200" dirty="0"/>
        </a:p>
      </dsp:txBody>
      <dsp:txXfrm>
        <a:off x="1859771" y="1523731"/>
        <a:ext cx="2376456" cy="473345"/>
      </dsp:txXfrm>
    </dsp:sp>
    <dsp:sp modelId="{A5550CAD-5114-4C4E-AC51-336A060FB067}">
      <dsp:nvSpPr>
        <dsp:cNvPr id="0" name=""/>
        <dsp:cNvSpPr/>
      </dsp:nvSpPr>
      <dsp:spPr>
        <a:xfrm rot="5400000">
          <a:off x="2953725" y="2024372"/>
          <a:ext cx="188548" cy="2262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55361"/>
            <a:satOff val="-1084"/>
            <a:lumOff val="1083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980122" y="2043227"/>
        <a:ext cx="135754" cy="131984"/>
      </dsp:txXfrm>
    </dsp:sp>
    <dsp:sp modelId="{34E410C8-48D9-4FA3-A712-6AD83D82D329}">
      <dsp:nvSpPr>
        <dsp:cNvPr id="0" name=""/>
        <dsp:cNvSpPr/>
      </dsp:nvSpPr>
      <dsp:spPr>
        <a:xfrm>
          <a:off x="1845045" y="2263201"/>
          <a:ext cx="2405908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Handle events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and visualize inputs</a:t>
          </a:r>
          <a:endParaRPr lang="en-US" sz="1200" kern="1200" dirty="0"/>
        </a:p>
      </dsp:txBody>
      <dsp:txXfrm>
        <a:off x="1859771" y="2277927"/>
        <a:ext cx="2376456" cy="473345"/>
      </dsp:txXfrm>
    </dsp:sp>
    <dsp:sp modelId="{7A3BEA95-1023-4D11-B864-6EE76692839D}">
      <dsp:nvSpPr>
        <dsp:cNvPr id="0" name=""/>
        <dsp:cNvSpPr/>
      </dsp:nvSpPr>
      <dsp:spPr>
        <a:xfrm rot="5400000">
          <a:off x="2953725" y="2778568"/>
          <a:ext cx="188548" cy="2262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83042"/>
            <a:satOff val="-1626"/>
            <a:lumOff val="162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980122" y="2797423"/>
        <a:ext cx="135754" cy="131984"/>
      </dsp:txXfrm>
    </dsp:sp>
    <dsp:sp modelId="{B118F4D4-E035-4284-BC48-C766032D26D1}">
      <dsp:nvSpPr>
        <dsp:cNvPr id="0" name=""/>
        <dsp:cNvSpPr/>
      </dsp:nvSpPr>
      <dsp:spPr>
        <a:xfrm>
          <a:off x="1845045" y="3017397"/>
          <a:ext cx="2405908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Stop act loop</a:t>
          </a:r>
          <a:endParaRPr lang="en-US" sz="1200" kern="1200" dirty="0"/>
        </a:p>
      </dsp:txBody>
      <dsp:txXfrm>
        <a:off x="1859771" y="3032123"/>
        <a:ext cx="2376456" cy="473345"/>
      </dsp:txXfrm>
    </dsp:sp>
    <dsp:sp modelId="{E24A2EDF-142D-4D6B-9DA0-0623DE805E51}">
      <dsp:nvSpPr>
        <dsp:cNvPr id="0" name=""/>
        <dsp:cNvSpPr/>
      </dsp:nvSpPr>
      <dsp:spPr>
        <a:xfrm rot="5400000">
          <a:off x="2953725" y="3532764"/>
          <a:ext cx="188548" cy="2262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10722"/>
            <a:satOff val="-2168"/>
            <a:lumOff val="216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980122" y="3551619"/>
        <a:ext cx="135754" cy="131984"/>
      </dsp:txXfrm>
    </dsp:sp>
    <dsp:sp modelId="{BFCC42FE-6182-45F0-8E3B-23156CFF20BA}">
      <dsp:nvSpPr>
        <dsp:cNvPr id="0" name=""/>
        <dsp:cNvSpPr/>
      </dsp:nvSpPr>
      <dsp:spPr>
        <a:xfrm>
          <a:off x="1852503" y="3771593"/>
          <a:ext cx="2390993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33333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Stop think loop</a:t>
          </a:r>
          <a:endParaRPr lang="en-US" sz="1200" kern="1200" dirty="0"/>
        </a:p>
      </dsp:txBody>
      <dsp:txXfrm>
        <a:off x="1867229" y="3786319"/>
        <a:ext cx="2361541" cy="473345"/>
      </dsp:txXfrm>
    </dsp:sp>
    <dsp:sp modelId="{94EF240B-30C4-42AA-B2F1-F7A8824D5029}">
      <dsp:nvSpPr>
        <dsp:cNvPr id="0" name=""/>
        <dsp:cNvSpPr/>
      </dsp:nvSpPr>
      <dsp:spPr>
        <a:xfrm rot="5400000">
          <a:off x="2953725" y="4286960"/>
          <a:ext cx="188548" cy="2262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38403"/>
            <a:satOff val="-2710"/>
            <a:lumOff val="2709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980122" y="4305815"/>
        <a:ext cx="135754" cy="131984"/>
      </dsp:txXfrm>
    </dsp:sp>
    <dsp:sp modelId="{9AF1EBDE-8C13-401D-BD1C-14BD72B81563}">
      <dsp:nvSpPr>
        <dsp:cNvPr id="0" name=""/>
        <dsp:cNvSpPr/>
      </dsp:nvSpPr>
      <dsp:spPr>
        <a:xfrm>
          <a:off x="1845045" y="4525788"/>
          <a:ext cx="2405908" cy="50279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Stop sense loop</a:t>
          </a:r>
          <a:endParaRPr lang="en-US" sz="1200" kern="1200" dirty="0"/>
        </a:p>
      </dsp:txBody>
      <dsp:txXfrm>
        <a:off x="1859771" y="4540514"/>
        <a:ext cx="2376456" cy="473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696A-5FAB-4485-AC65-B2142B30E3DE}" type="datetimeFigureOut">
              <a:rPr lang="en-US" smtClean="0"/>
              <a:t>9/22/2012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01C6-EC1D-4A57-98C4-58896644121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696A-5FAB-4485-AC65-B2142B30E3DE}" type="datetimeFigureOut">
              <a:rPr lang="en-US" smtClean="0"/>
              <a:t>9/22/2012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01C6-EC1D-4A57-98C4-5889664412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696A-5FAB-4485-AC65-B2142B30E3DE}" type="datetimeFigureOut">
              <a:rPr lang="en-US" smtClean="0"/>
              <a:t>9/22/2012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01C6-EC1D-4A57-98C4-5889664412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696A-5FAB-4485-AC65-B2142B30E3DE}" type="datetimeFigureOut">
              <a:rPr lang="en-US" smtClean="0"/>
              <a:t>9/22/2012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01C6-EC1D-4A57-98C4-58896644121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696A-5FAB-4485-AC65-B2142B30E3DE}" type="datetimeFigureOut">
              <a:rPr lang="en-US" smtClean="0"/>
              <a:t>9/22/2012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01C6-EC1D-4A57-98C4-5889664412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696A-5FAB-4485-AC65-B2142B30E3DE}" type="datetimeFigureOut">
              <a:rPr lang="en-US" smtClean="0"/>
              <a:t>9/22/2012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01C6-EC1D-4A57-98C4-5889664412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696A-5FAB-4485-AC65-B2142B30E3DE}" type="datetimeFigureOut">
              <a:rPr lang="en-US" smtClean="0"/>
              <a:t>9/22/2012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01C6-EC1D-4A57-98C4-5889664412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696A-5FAB-4485-AC65-B2142B30E3DE}" type="datetimeFigureOut">
              <a:rPr lang="en-US" smtClean="0"/>
              <a:t>9/22/2012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01C6-EC1D-4A57-98C4-5889664412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696A-5FAB-4485-AC65-B2142B30E3DE}" type="datetimeFigureOut">
              <a:rPr lang="en-US" smtClean="0"/>
              <a:t>9/22/2012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01C6-EC1D-4A57-98C4-5889664412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696A-5FAB-4485-AC65-B2142B30E3DE}" type="datetimeFigureOut">
              <a:rPr lang="en-US" smtClean="0"/>
              <a:t>9/22/2012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01C6-EC1D-4A57-98C4-5889664412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696A-5FAB-4485-AC65-B2142B30E3DE}" type="datetimeFigureOut">
              <a:rPr lang="en-US" smtClean="0"/>
              <a:t>9/22/2012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D01C6-EC1D-4A57-98C4-5889664412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4537696A-5FAB-4485-AC65-B2142B30E3DE}" type="datetimeFigureOut">
              <a:rPr lang="en-US" smtClean="0"/>
              <a:t>9/22/2012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0F2D01C6-EC1D-4A57-98C4-588966441217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ROBOTICS TEAM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ROSE-HULMAN INSTITUTE OF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91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44"/>
    </mc:Choice>
    <mc:Fallback>
      <p:transition spd="slow" advTm="1084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implementation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555911340"/>
              </p:ext>
            </p:extLst>
          </p:nvPr>
        </p:nvGraphicFramePr>
        <p:xfrm>
          <a:off x="-914400" y="1574800"/>
          <a:ext cx="7162800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8108096"/>
              </p:ext>
            </p:extLst>
          </p:nvPr>
        </p:nvGraphicFramePr>
        <p:xfrm>
          <a:off x="4114800" y="1371600"/>
          <a:ext cx="60960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260731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45"/>
    </mc:Choice>
    <mc:Fallback>
      <p:transition spd="slow" advTm="11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0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acquisition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81000"/>
            <a:ext cx="220888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333375"/>
            <a:ext cx="236513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12" y="2438400"/>
            <a:ext cx="2750313" cy="2071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485" y="2438400"/>
            <a:ext cx="2807270" cy="212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010" y="2438400"/>
            <a:ext cx="2737590" cy="206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681454"/>
            <a:ext cx="2790825" cy="210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648200"/>
            <a:ext cx="2794393" cy="2104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635" y="4648200"/>
            <a:ext cx="2786063" cy="2099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4114800" y="2209800"/>
            <a:ext cx="476543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151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70"/>
    </mc:Choice>
    <mc:Fallback>
      <p:transition spd="slow" advTm="1127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29000"/>
            <a:ext cx="7467600" cy="211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C:\Users\solorzaa\Dropbox\RHRT LabVIEW\2012 IGVC Report\Robot Pictures\Blind Spo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522" y="381000"/>
            <a:ext cx="4419600" cy="282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66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32"/>
    </mc:Choice>
    <mc:Fallback>
      <p:transition spd="slow" advTm="10532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2012 IGVC Pictures</a:t>
            </a:r>
            <a:endParaRPr lang="en-US" dirty="0"/>
          </a:p>
        </p:txBody>
      </p:sp>
      <p:pic>
        <p:nvPicPr>
          <p:cNvPr id="5" name="Picture 2" descr="C:\Users\solorzaa\Desktop\IGVC Track and Robots\IMG_0651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52400"/>
            <a:ext cx="3570694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olorzaa\Desktop\IGVC Track and Robots\IMG_065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71600"/>
            <a:ext cx="2447337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olorzaa\Desktop\IGVC Track and Robots\IMG_068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437" y="3002678"/>
            <a:ext cx="2765763" cy="370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solorzaa\Desktop\IGVC Track and Robots\IMG_062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339159"/>
            <a:ext cx="3505200" cy="261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59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89"/>
    </mc:Choice>
    <mc:Fallback>
      <p:transition spd="slow" advTm="1098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</a:t>
            </a:r>
            <a:r>
              <a:rPr lang="en-US" dirty="0" smtClean="0"/>
              <a:t>plans for IGVC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82705608"/>
              </p:ext>
            </p:extLst>
          </p:nvPr>
        </p:nvGraphicFramePr>
        <p:xfrm>
          <a:off x="2667000" y="1219200"/>
          <a:ext cx="7620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Left Bracket 4"/>
          <p:cNvSpPr/>
          <p:nvPr/>
        </p:nvSpPr>
        <p:spPr>
          <a:xfrm>
            <a:off x="4724400" y="1447800"/>
            <a:ext cx="228600" cy="4953000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/>
          <p:cNvSpPr/>
          <p:nvPr/>
        </p:nvSpPr>
        <p:spPr>
          <a:xfrm>
            <a:off x="6172200" y="1447800"/>
            <a:ext cx="228600" cy="4953000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lus 7"/>
          <p:cNvSpPr/>
          <p:nvPr/>
        </p:nvSpPr>
        <p:spPr>
          <a:xfrm>
            <a:off x="3810000" y="3581400"/>
            <a:ext cx="609600" cy="6858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45" y="1752600"/>
            <a:ext cx="2902655" cy="3886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4328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95"/>
    </mc:Choice>
    <mc:Fallback>
      <p:transition spd="slow" advTm="11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7924800" cy="1143000"/>
          </a:xfrm>
        </p:spPr>
        <p:txBody>
          <a:bodyPr/>
          <a:lstStyle/>
          <a:p>
            <a:r>
              <a:rPr lang="en-US" dirty="0" smtClean="0"/>
              <a:t>Aerial </a:t>
            </a:r>
            <a:r>
              <a:rPr lang="en-US" dirty="0" smtClean="0"/>
              <a:t>Robotics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71922" y="1600200"/>
            <a:ext cx="7924800" cy="2823808"/>
          </a:xfrm>
        </p:spPr>
        <p:txBody>
          <a:bodyPr>
            <a:normAutofit/>
          </a:bodyPr>
          <a:lstStyle/>
          <a:p>
            <a:r>
              <a:rPr lang="en-US" dirty="0" smtClean="0"/>
              <a:t>Revive the origins of RHRT</a:t>
            </a:r>
          </a:p>
          <a:p>
            <a:r>
              <a:rPr lang="en-US" dirty="0" smtClean="0"/>
              <a:t>Get students involved in the growing field of aerial robotics</a:t>
            </a:r>
          </a:p>
          <a:p>
            <a:r>
              <a:rPr lang="en-US" dirty="0" smtClean="0"/>
              <a:t>Compete in robotics competitions</a:t>
            </a:r>
          </a:p>
          <a:p>
            <a:r>
              <a:rPr lang="en-US" dirty="0" smtClean="0"/>
              <a:t>Have fun and peruse aerial and robotic hobbies </a:t>
            </a:r>
          </a:p>
        </p:txBody>
      </p:sp>
      <p:pic>
        <p:nvPicPr>
          <p:cNvPr id="1026" name="Picture 2" descr="http://blogs.discovery.com/.a/6a00d8341bf67c53ef0168e690e40f970c-800w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969" y="3424591"/>
            <a:ext cx="2209800" cy="179413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.hexus.net/v2/lowe/News/Parrot/parrot_ar-drone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4" b="2451"/>
          <a:stretch/>
        </p:blipFill>
        <p:spPr bwMode="auto">
          <a:xfrm>
            <a:off x="5728188" y="2362200"/>
            <a:ext cx="3187212" cy="2146195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adow 200 FP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50930"/>
            <a:ext cx="3206566" cy="21336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ardupilot-mega.googlecode.com/svn/ArduPilotMegaImages/missionplanner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46" y="4728808"/>
            <a:ext cx="355372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iki.ardupilot-mega.googlecode.com/git/images/firmware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837" y="4728809"/>
            <a:ext cx="3720563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latimes.com/media/photo/2011-11/66347176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836" y="304800"/>
            <a:ext cx="2858364" cy="160167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700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14"/>
    </mc:Choice>
    <mc:Fallback>
      <p:transition spd="slow" advTm="10614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 for the Year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Organize new working space at Branam Innovation Center (B.I.C.) </a:t>
            </a:r>
          </a:p>
          <a:p>
            <a:r>
              <a:rPr lang="en-US" dirty="0" smtClean="0"/>
              <a:t>New students encouraged to take the free </a:t>
            </a:r>
            <a:r>
              <a:rPr lang="en-US" dirty="0" err="1" smtClean="0"/>
              <a:t>Udacity</a:t>
            </a:r>
            <a:r>
              <a:rPr lang="en-US" dirty="0" smtClean="0"/>
              <a:t> online courses to learn about A.I. 	implementation, localization, path planning, etc.</a:t>
            </a:r>
          </a:p>
          <a:p>
            <a:r>
              <a:rPr lang="en-US" dirty="0" smtClean="0"/>
              <a:t>All sub-teams will start with new robotics platforms to improve design, resolve problems, and become more competitive.</a:t>
            </a:r>
          </a:p>
          <a:p>
            <a:r>
              <a:rPr lang="en-US" dirty="0" smtClean="0"/>
              <a:t>Allow students to gain a broader hands-on experience on robotics by making the teams slightly more multidisciplinary.</a:t>
            </a:r>
          </a:p>
          <a:p>
            <a:r>
              <a:rPr lang="en-US" dirty="0" smtClean="0"/>
              <a:t>To network with other universities, robotic companies, and the AUVSI organization.</a:t>
            </a:r>
          </a:p>
          <a:p>
            <a:r>
              <a:rPr lang="en-US" dirty="0" smtClean="0"/>
              <a:t>To gain sufficient teamwork and acquire design techniques.</a:t>
            </a:r>
          </a:p>
          <a:p>
            <a:r>
              <a:rPr lang="en-US" dirty="0" smtClean="0"/>
              <a:t>Gain new sponsorships.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804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41"/>
    </mc:Choice>
    <mc:Fallback>
      <p:transition spd="slow" advTm="1114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Team Acknowledgements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4" descr="http://www.precisepath.com/images/presskit/pp_on_whit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42550"/>
            <a:ext cx="4038600" cy="123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://www.acceleratorcentre.com/download/gallery/logosclients/clearpathroboticslogo2009jpg;v1?attachment=0&amp;data=larg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105400"/>
            <a:ext cx="2829758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www.rose-hulman.edu/hpv/images/sga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909457"/>
            <a:ext cx="1828800" cy="187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www.rose-hulman.edu/class/csse/robotics/images/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220" y="5320392"/>
            <a:ext cx="3382017" cy="143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acmutep.files.wordpress.com/2011/03/member_logo_rockwellcollin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497268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38200" y="1480137"/>
            <a:ext cx="230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Partner</a:t>
            </a:r>
            <a:r>
              <a:rPr lang="en-US" dirty="0" smtClean="0"/>
              <a:t> Sponsor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4400" y="3276600"/>
            <a:ext cx="230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Other Sponsors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980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20"/>
    </mc:Choice>
    <mc:Fallback>
      <p:transition spd="slow" advTm="1172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Team’s 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 smtClean="0"/>
              <a:t>To allow engineering students the opportunity to learn</a:t>
            </a:r>
            <a:r>
              <a:rPr lang="en-US" sz="2400" i="1" dirty="0"/>
              <a:t> </a:t>
            </a:r>
            <a:r>
              <a:rPr lang="en-US" sz="2400" i="1" dirty="0" smtClean="0"/>
              <a:t>and  experience challenging robotic problems.</a:t>
            </a:r>
          </a:p>
          <a:p>
            <a:pPr marL="0" indent="0">
              <a:buNone/>
            </a:pPr>
            <a:endParaRPr lang="en-US" sz="2400" i="1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7121173"/>
              </p:ext>
            </p:extLst>
          </p:nvPr>
        </p:nvGraphicFramePr>
        <p:xfrm>
          <a:off x="1447800" y="2438400"/>
          <a:ext cx="57912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1684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59"/>
    </mc:Choice>
    <mc:Fallback>
      <p:transition spd="slow" advTm="975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Structure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411893184"/>
              </p:ext>
            </p:extLst>
          </p:nvPr>
        </p:nvGraphicFramePr>
        <p:xfrm>
          <a:off x="76200" y="1676400"/>
          <a:ext cx="89154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28600" y="1524000"/>
            <a:ext cx="48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Advisors:</a:t>
            </a:r>
          </a:p>
          <a:p>
            <a:r>
              <a:rPr lang="en-US" dirty="0" smtClean="0"/>
              <a:t>Dr. David C Mutchler (Computer Science)</a:t>
            </a:r>
          </a:p>
          <a:p>
            <a:r>
              <a:rPr lang="en-US" dirty="0" smtClean="0"/>
              <a:t>Dr. David Fisher (Mechanical Engineering)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0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58"/>
    </mc:Choice>
    <mc:Fallback>
      <p:transition spd="slow" advTm="1115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Marine Advance Technology Education (MATE) consists of an international underwater ROV student contest across the U.S, Canada, Scotland, Hong Kong, and Japan.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Competition Characteristics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43632476"/>
              </p:ext>
            </p:extLst>
          </p:nvPr>
        </p:nvGraphicFramePr>
        <p:xfrm>
          <a:off x="609600" y="3124200"/>
          <a:ext cx="8077200" cy="259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6638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56"/>
    </mc:Choice>
    <mc:Fallback>
      <p:transition spd="slow" advTm="11256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 Team </a:t>
            </a:r>
            <a:r>
              <a:rPr lang="en-US" dirty="0" smtClean="0"/>
              <a:t>Tasks</a:t>
            </a:r>
            <a:endParaRPr lang="en-US" dirty="0"/>
          </a:p>
        </p:txBody>
      </p:sp>
      <p:pic>
        <p:nvPicPr>
          <p:cNvPr id="1026" name="Picture 2" descr="Robot-wa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828800"/>
            <a:ext cx="44767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40959209"/>
              </p:ext>
            </p:extLst>
          </p:nvPr>
        </p:nvGraphicFramePr>
        <p:xfrm>
          <a:off x="457200" y="1600200"/>
          <a:ext cx="3581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5488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51"/>
    </mc:Choice>
    <mc:Fallback>
      <p:transition spd="slow" advTm="1055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IGVC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Sponsored by AUVSI, the Intelligent Ground Vehicle Competition (IGVC) consists of an international autonomous robotics challenge for undergraduate and graduate level students.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u="sng" dirty="0" smtClean="0"/>
              <a:t>Competition Characteristics: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13442809"/>
              </p:ext>
            </p:extLst>
          </p:nvPr>
        </p:nvGraphicFramePr>
        <p:xfrm>
          <a:off x="1600200" y="2794000"/>
          <a:ext cx="6858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9137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20"/>
    </mc:Choice>
    <mc:Fallback>
      <p:transition spd="slow" advTm="1112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2012 IGVC Track</a:t>
            </a:r>
            <a:endParaRPr lang="en-US" dirty="0"/>
          </a:p>
        </p:txBody>
      </p:sp>
      <p:pic>
        <p:nvPicPr>
          <p:cNvPr id="5" name="Picture 2" descr="C:\Users\solorzaa\Desktop\IGVC Track and Robots\IMG_0625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04800"/>
            <a:ext cx="3919575" cy="292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olorzaa\Desktop\IGVC Track and Robots\IMG_064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4114800" cy="307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olorzaa\Desktop\IGVC Track and Robots\IMG_065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428999"/>
            <a:ext cx="3962399" cy="295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917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64"/>
    </mc:Choice>
    <mc:Fallback>
      <p:transition spd="slow" advTm="1136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IGVC Team Organization</a:t>
            </a:r>
            <a:r>
              <a:rPr lang="en-US" dirty="0"/>
              <a:t> </a:t>
            </a:r>
            <a:r>
              <a:rPr lang="en-US" dirty="0" smtClean="0"/>
              <a:t>– 2 teams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01698235"/>
              </p:ext>
            </p:extLst>
          </p:nvPr>
        </p:nvGraphicFramePr>
        <p:xfrm>
          <a:off x="685800" y="533400"/>
          <a:ext cx="79248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2317119"/>
              </p:ext>
            </p:extLst>
          </p:nvPr>
        </p:nvGraphicFramePr>
        <p:xfrm>
          <a:off x="762000" y="3429000"/>
          <a:ext cx="79248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30663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10"/>
    </mc:Choice>
    <mc:Fallback>
      <p:transition spd="slow" advTm="1141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718" y="1394200"/>
            <a:ext cx="3334920" cy="4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components and costs</a:t>
            </a:r>
            <a:endParaRPr lang="en-US" dirty="0"/>
          </a:p>
        </p:txBody>
      </p:sp>
      <p:pic>
        <p:nvPicPr>
          <p:cNvPr id="2050" name="Picture 2" descr="C:\Users\solorzaa\Dropbox\RHRT LabVIEW\2012 IGVC Report\Robot Pictures\HokuyoLida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51" y="1394199"/>
            <a:ext cx="1339540" cy="127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olorzaa\Dropbox\RHRT LabVIEW\2012 IGVC Report\Robot Pictures\IMU.jp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94199"/>
            <a:ext cx="1671200" cy="127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olorzaa\Dropbox\RHRT LabVIEW\2012 IGVC Report\Robot Pictures\NAVCOMgp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689" y="3265895"/>
            <a:ext cx="1683602" cy="107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solorzaa\Dropbox\RHRT LabVIEW\2012 IGVC Report\Robot Pictures\camera.jp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3265894"/>
            <a:ext cx="2209800" cy="102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43400" y="2819400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HOKUYO LIDAR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56252" y="28194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MicroStrain</a:t>
            </a:r>
            <a:r>
              <a:rPr lang="en-US" dirty="0" smtClean="0"/>
              <a:t> IMU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27452" y="4343400"/>
            <a:ext cx="145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NAVCOM GPS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56252" y="4343400"/>
            <a:ext cx="169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Logitech Webcam</a:t>
            </a:r>
            <a:endParaRPr lang="en-US" dirty="0"/>
          </a:p>
        </p:txBody>
      </p:sp>
      <p:pic>
        <p:nvPicPr>
          <p:cNvPr id="2055" name="Picture 7" descr="C:\Users\solorzaa\Dropbox\RHRT LabVIEW\2012 IGVC Report\Robot Pictures\RoboreQ Motor Controller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998" y="4765334"/>
            <a:ext cx="19215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893268" y="6172200"/>
            <a:ext cx="23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RoboteQ</a:t>
            </a:r>
            <a:r>
              <a:rPr lang="en-US" dirty="0" smtClean="0"/>
              <a:t> Motor Controller</a:t>
            </a:r>
            <a:endParaRPr lang="en-US" dirty="0"/>
          </a:p>
        </p:txBody>
      </p:sp>
      <p:pic>
        <p:nvPicPr>
          <p:cNvPr id="2056" name="Picture 8" descr="C:\Users\solorzaa\Dropbox\RHRT LabVIEW\2012 IGVC Report\Robot Pictures\i5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780279"/>
            <a:ext cx="1682349" cy="128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488818" y="6172200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Intel i5 Core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319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81"/>
    </mc:Choice>
    <mc:Fallback>
      <p:transition spd="slow" advTm="11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  <p:bldP spid="15" grpId="0"/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5|0.4"/>
</p:tagLst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155</TotalTime>
  <Words>401</Words>
  <Application>Microsoft Office PowerPoint</Application>
  <PresentationFormat>On-screen Show (4:3)</PresentationFormat>
  <Paragraphs>128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Horizon</vt:lpstr>
      <vt:lpstr>ROSE-HULMAN INSTITUTE OF TECHNOLOGY</vt:lpstr>
      <vt:lpstr>Team’s PURPOSE</vt:lpstr>
      <vt:lpstr>Team Structure</vt:lpstr>
      <vt:lpstr>MATE</vt:lpstr>
      <vt:lpstr>MATE Team Tasks</vt:lpstr>
      <vt:lpstr>IGVC</vt:lpstr>
      <vt:lpstr>The 2012 IGVC Track</vt:lpstr>
      <vt:lpstr>IGVC Team Organization – 2 teams</vt:lpstr>
      <vt:lpstr>Major components and costs</vt:lpstr>
      <vt:lpstr>Software implementation</vt:lpstr>
      <vt:lpstr>Vision acquisition</vt:lpstr>
      <vt:lpstr>Obstacle detection</vt:lpstr>
      <vt:lpstr>2012 IGVC Pictures</vt:lpstr>
      <vt:lpstr>Future plans for IGVC</vt:lpstr>
      <vt:lpstr>Aerial Robotics</vt:lpstr>
      <vt:lpstr>Plans for the Year</vt:lpstr>
      <vt:lpstr>Team Acknowledgements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ROSE-HULMAN INSTITUTE OF TECHNOLOGY</dc:title>
  <dc:creator>Ander A Solorzano</dc:creator>
  <cp:lastModifiedBy>Ander A Solorzano</cp:lastModifiedBy>
  <cp:revision>6</cp:revision>
  <dcterms:created xsi:type="dcterms:W3CDTF">2012-09-22T14:06:31Z</dcterms:created>
  <dcterms:modified xsi:type="dcterms:W3CDTF">2012-09-22T16:42:09Z</dcterms:modified>
</cp:coreProperties>
</file>